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>
        <p:scale>
          <a:sx n="93" d="100"/>
          <a:sy n="93" d="100"/>
        </p:scale>
        <p:origin x="-2988" y="-52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C7DE5-A17D-4558-B371-ABE6F682B1B0}" type="datetimeFigureOut">
              <a:rPr lang="en-US" smtClean="0"/>
              <a:pPr/>
              <a:t>4/30/2024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EF617-5B06-4D82-9DA5-1E4C0BAB1C0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C7DE5-A17D-4558-B371-ABE6F682B1B0}" type="datetimeFigureOut">
              <a:rPr lang="en-US" smtClean="0"/>
              <a:pPr/>
              <a:t>4/30/2024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EF617-5B06-4D82-9DA5-1E4C0BAB1C0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C7DE5-A17D-4558-B371-ABE6F682B1B0}" type="datetimeFigureOut">
              <a:rPr lang="en-US" smtClean="0"/>
              <a:pPr/>
              <a:t>4/30/2024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EF617-5B06-4D82-9DA5-1E4C0BAB1C0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C7DE5-A17D-4558-B371-ABE6F682B1B0}" type="datetimeFigureOut">
              <a:rPr lang="en-US" smtClean="0"/>
              <a:pPr/>
              <a:t>4/30/2024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EF617-5B06-4D82-9DA5-1E4C0BAB1C0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C7DE5-A17D-4558-B371-ABE6F682B1B0}" type="datetimeFigureOut">
              <a:rPr lang="en-US" smtClean="0"/>
              <a:pPr/>
              <a:t>4/30/2024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EF617-5B06-4D82-9DA5-1E4C0BAB1C0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C7DE5-A17D-4558-B371-ABE6F682B1B0}" type="datetimeFigureOut">
              <a:rPr lang="en-US" smtClean="0"/>
              <a:pPr/>
              <a:t>4/30/2024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EF617-5B06-4D82-9DA5-1E4C0BAB1C0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C7DE5-A17D-4558-B371-ABE6F682B1B0}" type="datetimeFigureOut">
              <a:rPr lang="en-US" smtClean="0"/>
              <a:pPr/>
              <a:t>4/30/2024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EF617-5B06-4D82-9DA5-1E4C0BAB1C0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C7DE5-A17D-4558-B371-ABE6F682B1B0}" type="datetimeFigureOut">
              <a:rPr lang="en-US" smtClean="0"/>
              <a:pPr/>
              <a:t>4/30/2024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EF617-5B06-4D82-9DA5-1E4C0BAB1C0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C7DE5-A17D-4558-B371-ABE6F682B1B0}" type="datetimeFigureOut">
              <a:rPr lang="en-US" smtClean="0"/>
              <a:pPr/>
              <a:t>4/30/2024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EF617-5B06-4D82-9DA5-1E4C0BAB1C0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C7DE5-A17D-4558-B371-ABE6F682B1B0}" type="datetimeFigureOut">
              <a:rPr lang="en-US" smtClean="0"/>
              <a:pPr/>
              <a:t>4/30/2024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EF617-5B06-4D82-9DA5-1E4C0BAB1C0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C7DE5-A17D-4558-B371-ABE6F682B1B0}" type="datetimeFigureOut">
              <a:rPr lang="en-US" smtClean="0"/>
              <a:pPr/>
              <a:t>4/30/2024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EF617-5B06-4D82-9DA5-1E4C0BAB1C0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7C7DE5-A17D-4558-B371-ABE6F682B1B0}" type="datetimeFigureOut">
              <a:rPr lang="en-US" smtClean="0"/>
              <a:pPr/>
              <a:t>4/30/2024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FEF617-5B06-4D82-9DA5-1E4C0BAB1C0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How Great Thou Art1.jp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ndriamanitra he mahagag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47800" y="59933"/>
            <a:ext cx="6248400" cy="304801"/>
          </a:xfrm>
        </p:spPr>
        <p:txBody>
          <a:bodyPr>
            <a:normAutofit fontScale="90000"/>
          </a:bodyPr>
          <a:lstStyle/>
          <a:p>
            <a:r>
              <a:rPr lang="en-US" b="1" dirty="0" err="1">
                <a:solidFill>
                  <a:schemeClr val="bg1"/>
                </a:solidFill>
              </a:rPr>
              <a:t>Andriamanitra</a:t>
            </a:r>
            <a:r>
              <a:rPr lang="en-US" b="1" dirty="0">
                <a:solidFill>
                  <a:schemeClr val="bg1"/>
                </a:solidFill>
              </a:rPr>
              <a:t> he </a:t>
            </a:r>
            <a:r>
              <a:rPr lang="en-US" b="1" dirty="0" err="1" smtClean="0">
                <a:solidFill>
                  <a:schemeClr val="bg1"/>
                </a:solidFill>
              </a:rPr>
              <a:t>mahagaga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457200"/>
            <a:ext cx="3429000" cy="4038600"/>
          </a:xfrm>
        </p:spPr>
        <p:txBody>
          <a:bodyPr>
            <a:noAutofit/>
          </a:bodyPr>
          <a:lstStyle/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1</a:t>
            </a:r>
            <a:r>
              <a:rPr lang="en-US" sz="1600" b="1" dirty="0" smtClean="0">
                <a:solidFill>
                  <a:schemeClr val="bg1"/>
                </a:solidFill>
              </a:rPr>
              <a:t>. </a:t>
            </a:r>
            <a:r>
              <a:rPr lang="en-US" sz="1600" b="1" dirty="0" err="1" smtClean="0">
                <a:solidFill>
                  <a:schemeClr val="bg1"/>
                </a:solidFill>
              </a:rPr>
              <a:t>Andriamanitra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smtClean="0">
                <a:solidFill>
                  <a:schemeClr val="bg1"/>
                </a:solidFill>
              </a:rPr>
              <a:t>he </a:t>
            </a:r>
            <a:r>
              <a:rPr lang="en-US" sz="1600" b="1" dirty="0" err="1" smtClean="0">
                <a:solidFill>
                  <a:schemeClr val="bg1"/>
                </a:solidFill>
              </a:rPr>
              <a:t>mahagaga</a:t>
            </a:r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Ny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zavatra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nataon’ny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tànanao</a:t>
            </a:r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Ny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kintana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ny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kotrokoran’andro</a:t>
            </a:r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Ampisehoanao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ny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herinao</a:t>
            </a:r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endParaRPr lang="en-US" sz="12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Midera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Anao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Andriamanitra</a:t>
            </a:r>
            <a:r>
              <a:rPr lang="en-US" sz="1600" b="1" dirty="0" smtClean="0">
                <a:solidFill>
                  <a:srgbClr val="FF0000"/>
                </a:solidFill>
              </a:rPr>
              <a:t> ô}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Fa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lehibe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tokoa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Ianao</a:t>
            </a:r>
            <a:r>
              <a:rPr lang="en-US" sz="1600" b="1" dirty="0" smtClean="0">
                <a:solidFill>
                  <a:srgbClr val="FF0000"/>
                </a:solidFill>
              </a:rPr>
              <a:t>    }</a:t>
            </a:r>
            <a:r>
              <a:rPr lang="en-US" sz="1600" b="1" dirty="0" err="1" smtClean="0">
                <a:solidFill>
                  <a:srgbClr val="FF0000"/>
                </a:solidFill>
              </a:rPr>
              <a:t>bis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endParaRPr lang="en-US" sz="12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2</a:t>
            </a:r>
            <a:r>
              <a:rPr lang="en-US" sz="1600" b="1" dirty="0" smtClean="0">
                <a:solidFill>
                  <a:schemeClr val="bg1"/>
                </a:solidFill>
              </a:rPr>
              <a:t>. </a:t>
            </a:r>
            <a:r>
              <a:rPr lang="en-US" sz="1600" b="1" dirty="0" err="1" smtClean="0">
                <a:solidFill>
                  <a:schemeClr val="bg1"/>
                </a:solidFill>
              </a:rPr>
              <a:t>Raha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mitsangatsangana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an’ala</a:t>
            </a:r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Ka </a:t>
            </a:r>
            <a:r>
              <a:rPr lang="en-US" sz="1600" b="1" dirty="0" err="1" smtClean="0">
                <a:solidFill>
                  <a:schemeClr val="bg1"/>
                </a:solidFill>
              </a:rPr>
              <a:t>mahare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ny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hiram-borona</a:t>
            </a:r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Sy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rivotra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mitsoka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moramora</a:t>
            </a:r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Ary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mahita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tendrombohitra</a:t>
            </a:r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endParaRPr lang="en-US" sz="12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3</a:t>
            </a:r>
            <a:r>
              <a:rPr lang="en-US" sz="1600" b="1" dirty="0" smtClean="0">
                <a:solidFill>
                  <a:schemeClr val="bg1"/>
                </a:solidFill>
              </a:rPr>
              <a:t>. </a:t>
            </a:r>
            <a:r>
              <a:rPr lang="en-US" sz="1600" b="1" dirty="0" err="1" smtClean="0">
                <a:solidFill>
                  <a:schemeClr val="bg1"/>
                </a:solidFill>
              </a:rPr>
              <a:t>Raha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tsaroako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fa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Jeso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Tompo</a:t>
            </a:r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Natolotry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ny</a:t>
            </a:r>
            <a:r>
              <a:rPr lang="en-US" sz="1600" b="1" dirty="0" smtClean="0">
                <a:solidFill>
                  <a:schemeClr val="bg1"/>
                </a:solidFill>
              </a:rPr>
              <a:t> Ray an-</a:t>
            </a:r>
            <a:r>
              <a:rPr lang="en-US" sz="1600" b="1" dirty="0" err="1" smtClean="0">
                <a:solidFill>
                  <a:schemeClr val="bg1"/>
                </a:solidFill>
              </a:rPr>
              <a:t>danitra</a:t>
            </a:r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Ho </a:t>
            </a:r>
            <a:r>
              <a:rPr lang="en-US" sz="1600" b="1" dirty="0" err="1" smtClean="0">
                <a:solidFill>
                  <a:schemeClr val="bg1"/>
                </a:solidFill>
              </a:rPr>
              <a:t>avotra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noho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ny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fahotako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‘</a:t>
            </a:r>
            <a:r>
              <a:rPr lang="en-US" sz="1600" b="1" dirty="0" err="1" smtClean="0">
                <a:solidFill>
                  <a:schemeClr val="bg1"/>
                </a:solidFill>
              </a:rPr>
              <a:t>Zay</a:t>
            </a:r>
            <a:r>
              <a:rPr lang="en-US" sz="1600" b="1" dirty="0" smtClean="0">
                <a:solidFill>
                  <a:schemeClr val="bg1"/>
                </a:solidFill>
              </a:rPr>
              <a:t> vita </a:t>
            </a:r>
            <a:r>
              <a:rPr lang="en-US" sz="1600" b="1" dirty="0" err="1" smtClean="0">
                <a:solidFill>
                  <a:schemeClr val="bg1"/>
                </a:solidFill>
              </a:rPr>
              <a:t>tao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Golgota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avokoa</a:t>
            </a:r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endParaRPr lang="en-US" sz="12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smtClean="0">
                <a:solidFill>
                  <a:schemeClr val="bg1"/>
                </a:solidFill>
              </a:rPr>
              <a:t>4</a:t>
            </a:r>
            <a:r>
              <a:rPr lang="en-US" sz="1600" b="1" smtClean="0">
                <a:solidFill>
                  <a:schemeClr val="bg1"/>
                </a:solidFill>
              </a:rPr>
              <a:t>. Ho </a:t>
            </a:r>
            <a:r>
              <a:rPr lang="en-US" sz="1600" b="1" dirty="0" err="1" smtClean="0">
                <a:solidFill>
                  <a:schemeClr val="bg1"/>
                </a:solidFill>
              </a:rPr>
              <a:t>tonga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indray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Jesosy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Tompo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soa</a:t>
            </a:r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Hitondra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ahy</a:t>
            </a:r>
            <a:r>
              <a:rPr lang="en-US" sz="1600" b="1" dirty="0" smtClean="0">
                <a:solidFill>
                  <a:schemeClr val="bg1"/>
                </a:solidFill>
              </a:rPr>
              <a:t> ho any an-</a:t>
            </a:r>
            <a:r>
              <a:rPr lang="en-US" sz="1600" b="1" dirty="0" err="1" smtClean="0">
                <a:solidFill>
                  <a:schemeClr val="bg1"/>
                </a:solidFill>
              </a:rPr>
              <a:t>danitra</a:t>
            </a:r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Hiondrika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aho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sy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hitsaoka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Azy</a:t>
            </a:r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Andriamanitra</a:t>
            </a:r>
            <a:r>
              <a:rPr lang="en-US" sz="1600" b="1" dirty="0" smtClean="0">
                <a:solidFill>
                  <a:schemeClr val="bg1"/>
                </a:solidFill>
              </a:rPr>
              <a:t> ô </a:t>
            </a:r>
            <a:r>
              <a:rPr lang="en-US" sz="1600" b="1" dirty="0" err="1" smtClean="0">
                <a:solidFill>
                  <a:schemeClr val="bg1"/>
                </a:solidFill>
              </a:rPr>
              <a:t>fa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lehibe</a:t>
            </a:r>
            <a:endParaRPr lang="en-US" sz="1600" b="1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</TotalTime>
  <Words>91</Words>
  <Application>Microsoft Office PowerPoint</Application>
  <PresentationFormat>On-screen Show (4:3)</PresentationFormat>
  <Paragraphs>24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Andriamanitra he mahagaga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Andriamanitra he mahagaga Malagasy</dc:title>
  <dc:creator>FRONT</dc:creator>
  <cp:lastModifiedBy>FRONT</cp:lastModifiedBy>
  <cp:revision>5</cp:revision>
  <dcterms:created xsi:type="dcterms:W3CDTF">2024-04-29T16:00:39Z</dcterms:created>
  <dcterms:modified xsi:type="dcterms:W3CDTF">2024-04-30T14:13:20Z</dcterms:modified>
</cp:coreProperties>
</file>