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19B3B-FFEE-4125-B3E1-B8834354AD5C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2F30C-ED18-413B-B461-B0BA8354B7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19B3B-FFEE-4125-B3E1-B8834354AD5C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2F30C-ED18-413B-B461-B0BA8354B7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19B3B-FFEE-4125-B3E1-B8834354AD5C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2F30C-ED18-413B-B461-B0BA8354B7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19B3B-FFEE-4125-B3E1-B8834354AD5C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2F30C-ED18-413B-B461-B0BA8354B7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19B3B-FFEE-4125-B3E1-B8834354AD5C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2F30C-ED18-413B-B461-B0BA8354B7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19B3B-FFEE-4125-B3E1-B8834354AD5C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2F30C-ED18-413B-B461-B0BA8354B7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19B3B-FFEE-4125-B3E1-B8834354AD5C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2F30C-ED18-413B-B461-B0BA8354B7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19B3B-FFEE-4125-B3E1-B8834354AD5C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2F30C-ED18-413B-B461-B0BA8354B7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19B3B-FFEE-4125-B3E1-B8834354AD5C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2F30C-ED18-413B-B461-B0BA8354B7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19B3B-FFEE-4125-B3E1-B8834354AD5C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2F30C-ED18-413B-B461-B0BA8354B7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19B3B-FFEE-4125-B3E1-B8834354AD5C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2F30C-ED18-413B-B461-B0BA8354B7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19B3B-FFEE-4125-B3E1-B8834354AD5C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2F30C-ED18-413B-B461-B0BA8354B72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is exalted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ming Pinupu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381000"/>
            <a:ext cx="35814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Aming</a:t>
            </a:r>
            <a:r>
              <a:rPr lang="en-US" b="1" dirty="0"/>
              <a:t> </a:t>
            </a:r>
            <a:r>
              <a:rPr lang="en-US" b="1" dirty="0" err="1" smtClean="0"/>
              <a:t>Pinupuri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2667000"/>
            <a:ext cx="4953000" cy="32766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pinupuri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Ika'y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laging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pupurihin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Pangalang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Banal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sasambahin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Koro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Ikaw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aming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Diyos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maghahari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kailan</a:t>
            </a:r>
            <a:r>
              <a:rPr lang="en-US" sz="2000" b="1" dirty="0" smtClean="0">
                <a:solidFill>
                  <a:srgbClr val="FF0000"/>
                </a:solidFill>
              </a:rPr>
              <a:t> pa man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Mga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nilikha'y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magalak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Iyong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Ngalan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Aming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pinupuri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Ikaw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aming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Hari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smtClean="0">
                <a:solidFill>
                  <a:srgbClr val="FF0000"/>
                </a:solidFill>
              </a:rPr>
              <a:t>Jesus</a:t>
            </a:r>
            <a:endParaRPr lang="en-US" sz="20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45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Aming Pinupuri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Aming Pinupuri tagalog</dc:title>
  <dc:creator>FRONT</dc:creator>
  <cp:lastModifiedBy>FRONT</cp:lastModifiedBy>
  <cp:revision>5</cp:revision>
  <dcterms:created xsi:type="dcterms:W3CDTF">2024-04-08T15:22:13Z</dcterms:created>
  <dcterms:modified xsi:type="dcterms:W3CDTF">2024-04-13T15:00:38Z</dcterms:modified>
</cp:coreProperties>
</file>