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90" d="100"/>
          <a:sy n="90" d="100"/>
        </p:scale>
        <p:origin x="-3078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C381-2338-41B3-B85A-8DFB96B6E382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8FCC-75EB-4A4A-8045-B732899E4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C381-2338-41B3-B85A-8DFB96B6E382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8FCC-75EB-4A4A-8045-B732899E4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C381-2338-41B3-B85A-8DFB96B6E382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8FCC-75EB-4A4A-8045-B732899E4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C381-2338-41B3-B85A-8DFB96B6E382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8FCC-75EB-4A4A-8045-B732899E4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C381-2338-41B3-B85A-8DFB96B6E382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8FCC-75EB-4A4A-8045-B732899E4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C381-2338-41B3-B85A-8DFB96B6E382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8FCC-75EB-4A4A-8045-B732899E4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C381-2338-41B3-B85A-8DFB96B6E382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8FCC-75EB-4A4A-8045-B732899E4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C381-2338-41B3-B85A-8DFB96B6E382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8FCC-75EB-4A4A-8045-B732899E4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C381-2338-41B3-B85A-8DFB96B6E382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8FCC-75EB-4A4A-8045-B732899E4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C381-2338-41B3-B85A-8DFB96B6E382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8FCC-75EB-4A4A-8045-B732899E4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9C381-2338-41B3-B85A-8DFB96B6E382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58FCC-75EB-4A4A-8045-B732899E4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9C381-2338-41B3-B85A-8DFB96B6E382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58FCC-75EB-4A4A-8045-B732899E44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in Jesus Idaton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84" y="285728"/>
            <a:ext cx="4572032" cy="71437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Amin</a:t>
            </a:r>
            <a:r>
              <a:rPr lang="en-US" b="1" dirty="0"/>
              <a:t> Jesus </a:t>
            </a:r>
            <a:r>
              <a:rPr lang="en-US" b="1" dirty="0" err="1" smtClean="0"/>
              <a:t>Idatonco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52" y="1714488"/>
            <a:ext cx="7072362" cy="414340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idatonco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daytoy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Inaldaw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surotec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Maymaysa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pagtalcac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Coro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Awatem</a:t>
            </a:r>
            <a:r>
              <a:rPr lang="en-US" sz="1800" b="1" dirty="0" smtClean="0">
                <a:solidFill>
                  <a:srgbClr val="FF0000"/>
                </a:solidFill>
              </a:rPr>
              <a:t>, Jesus,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awatem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amin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Toy </a:t>
            </a:r>
            <a:r>
              <a:rPr lang="en-US" sz="1800" b="1" dirty="0" err="1" smtClean="0">
                <a:solidFill>
                  <a:srgbClr val="FF0000"/>
                </a:solidFill>
              </a:rPr>
              <a:t>Biagco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innac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idaton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Wen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itdec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amin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idatonco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Kenca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awatennac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Espiritum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iparicnam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caaddana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caniac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idatonco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Yawatco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daytoy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Punnoennac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ayatmo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bendicion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64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Amin Jesus Idatonco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Amin Jesus Idatonco</dc:title>
  <dc:creator>mary</dc:creator>
  <cp:lastModifiedBy>FRONT</cp:lastModifiedBy>
  <cp:revision>9</cp:revision>
  <dcterms:created xsi:type="dcterms:W3CDTF">2022-07-13T20:16:12Z</dcterms:created>
  <dcterms:modified xsi:type="dcterms:W3CDTF">2024-04-19T21:16:19Z</dcterms:modified>
</cp:coreProperties>
</file>