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0735-7541-4816-AB02-B4F0297830DB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EB557-B1E2-4993-8A0A-EB399F787D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t for Jesu Fot Jeg Leg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Alt for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Fot</a:t>
            </a:r>
            <a:r>
              <a:rPr lang="en-US" b="1" dirty="0" smtClean="0"/>
              <a:t> </a:t>
            </a:r>
            <a:r>
              <a:rPr lang="en-US" b="1" dirty="0" err="1" smtClean="0"/>
              <a:t>Jeg</a:t>
            </a:r>
            <a:r>
              <a:rPr lang="en-US" b="1" dirty="0" smtClean="0"/>
              <a:t> </a:t>
            </a:r>
            <a:r>
              <a:rPr lang="en-US" b="1" dirty="0" err="1" smtClean="0"/>
              <a:t>Legger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3124200" cy="4114800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for Jesu fot jeg legger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hva her jeg kaller mitt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elske, jeg vil tro ham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Følge ham for hvert et skritt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Jeg vil gi deg alt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Jeg vil gi deg alt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Du skal råde, kjære frelser</a:t>
            </a:r>
          </a:p>
          <a:p>
            <a:pPr algn="l"/>
            <a:r>
              <a:rPr lang="nb-NO" sz="1600" b="1" dirty="0" smtClean="0">
                <a:solidFill>
                  <a:srgbClr val="FF0000"/>
                </a:solidFill>
              </a:rPr>
              <a:t>Jeg vil gi deg alt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for Jesu fot jeg legger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Gjør meg, Frelser helt til din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høre, Åndens stemme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Kjenne du er min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for Jesu fot jeg legger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jeg gir meg selv til deg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Fyll meg med din kraft og nåde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din fred velsign du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Alt for Jesu Fot Jeg Legger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 til Jesus Norway</dc:title>
  <dc:creator>FRONT</dc:creator>
  <cp:lastModifiedBy>FRONT</cp:lastModifiedBy>
  <cp:revision>6</cp:revision>
  <dcterms:created xsi:type="dcterms:W3CDTF">2024-04-13T17:45:43Z</dcterms:created>
  <dcterms:modified xsi:type="dcterms:W3CDTF">2024-04-18T21:09:00Z</dcterms:modified>
</cp:coreProperties>
</file>