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9BE1E-BB7E-4ACA-983D-F05C8E174BCD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D97E-25D1-4520-A331-8B70CBFF3F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ch, potrzebuję Ci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Ach, </a:t>
            </a:r>
            <a:r>
              <a:rPr lang="en-US" b="1" dirty="0" err="1"/>
              <a:t>potrzebuję</a:t>
            </a:r>
            <a:r>
              <a:rPr lang="en-US" b="1" dirty="0"/>
              <a:t> </a:t>
            </a:r>
            <a:r>
              <a:rPr lang="en-US" b="1" dirty="0" err="1" smtClean="0"/>
              <a:t>Cię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1295400"/>
            <a:ext cx="4724400" cy="39624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potrzebuję Cię, Łaskawy Panie mój;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 Imię skałą mą, w nim jest pociechy zdrój.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O, Panie, drogi Panie, potrzebuję Ciebie,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ja muszę mieć Cię zawsze, błogosław mi!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potrzebuję Cię, o, Jezu, przy mnie stój,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bym został wiernym Ci przez cały życia bój.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Ach, potrzebuję Cię, jak Ty chcesz, tak mię wiedź,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 wiem, że w słowie Twym nadzieję mogę mieć.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Ach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potrzebuję Cię, bez Ciebie jakże żyć?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daj, bym w raju też, mógł wiecznie z Tobą być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115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Ach, potrzebuję Cię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Ach, potrzebuję Cię polish</dc:title>
  <dc:creator>FRONT</dc:creator>
  <cp:lastModifiedBy>FRONT</cp:lastModifiedBy>
  <cp:revision>6</cp:revision>
  <dcterms:created xsi:type="dcterms:W3CDTF">2024-04-03T13:45:04Z</dcterms:created>
  <dcterms:modified xsi:type="dcterms:W3CDTF">2024-04-04T21:40:41Z</dcterms:modified>
</cp:coreProperties>
</file>