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07AB-08E8-42EB-B610-01499DBCCFFE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9DB1-D4EE-4037-90A9-22CDFEEAFF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07AB-08E8-42EB-B610-01499DBCCFFE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9DB1-D4EE-4037-90A9-22CDFEEAFF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07AB-08E8-42EB-B610-01499DBCCFFE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9DB1-D4EE-4037-90A9-22CDFEEAFF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07AB-08E8-42EB-B610-01499DBCCFFE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9DB1-D4EE-4037-90A9-22CDFEEAFF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07AB-08E8-42EB-B610-01499DBCCFFE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9DB1-D4EE-4037-90A9-22CDFEEAFF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07AB-08E8-42EB-B610-01499DBCCFFE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9DB1-D4EE-4037-90A9-22CDFEEAFF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07AB-08E8-42EB-B610-01499DBCCFFE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9DB1-D4EE-4037-90A9-22CDFEEAFF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07AB-08E8-42EB-B610-01499DBCCFFE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9DB1-D4EE-4037-90A9-22CDFEEAFF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07AB-08E8-42EB-B610-01499DBCCFFE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9DB1-D4EE-4037-90A9-22CDFEEAFF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07AB-08E8-42EB-B610-01499DBCCFFE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9DB1-D4EE-4037-90A9-22CDFEEAFF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07AB-08E8-42EB-B610-01499DBCCFFE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9DB1-D4EE-4037-90A9-22CDFEEAFF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E07AB-08E8-42EB-B610-01499DBCCFFE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09DB1-D4EE-4037-90A9-22CDFEEAFF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ness Of Go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神の良さ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152400"/>
            <a:ext cx="2438400" cy="457199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>
                <a:solidFill>
                  <a:schemeClr val="bg1"/>
                </a:solidFill>
              </a:rPr>
              <a:t>神</a:t>
            </a:r>
            <a:r>
              <a:rPr lang="ja-JP" altLang="en-US" b="1">
                <a:solidFill>
                  <a:schemeClr val="bg1"/>
                </a:solidFill>
              </a:rPr>
              <a:t>の</a:t>
            </a:r>
            <a:r>
              <a:rPr lang="ko-KR" altLang="en-US" b="1">
                <a:solidFill>
                  <a:schemeClr val="bg1"/>
                </a:solidFill>
              </a:rPr>
              <a:t>良</a:t>
            </a:r>
            <a:r>
              <a:rPr lang="ja-JP" altLang="en-US" b="1">
                <a:solidFill>
                  <a:schemeClr val="bg1"/>
                </a:solidFill>
              </a:rPr>
              <a:t>さ</a:t>
            </a:r>
            <a:br>
              <a:rPr lang="ja-JP" altLang="en-US" b="1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762000"/>
            <a:ext cx="6172200" cy="4724400"/>
          </a:xfrm>
        </p:spPr>
        <p:txBody>
          <a:bodyPr numCol="2">
            <a:noAutofit/>
          </a:bodyPr>
          <a:lstStyle/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愛する主の御手の中で</a:t>
            </a:r>
          </a:p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いつでも安らぎを得る</a:t>
            </a:r>
          </a:p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目覚めの時から眠るまで</a:t>
            </a:r>
          </a:p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素晴らしい主を賛美する</a:t>
            </a:r>
          </a:p>
          <a:p>
            <a:pPr algn="l"/>
            <a:endParaRPr lang="ja-JP" altLang="en-US" sz="1400" b="1" smtClean="0">
              <a:solidFill>
                <a:schemeClr val="bg1"/>
              </a:solidFill>
            </a:endParaRPr>
          </a:p>
          <a:p>
            <a:pPr algn="l"/>
            <a:r>
              <a:rPr lang="en-US" altLang="ja-JP" sz="14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ja-JP" altLang="en-US" sz="1400" b="1" smtClean="0">
                <a:solidFill>
                  <a:srgbClr val="FF0000"/>
                </a:solidFill>
              </a:rPr>
              <a:t>あなたは良い方</a:t>
            </a:r>
          </a:p>
          <a:p>
            <a:pPr algn="l"/>
            <a:r>
              <a:rPr lang="ja-JP" altLang="en-US" sz="1400" b="1" smtClean="0">
                <a:solidFill>
                  <a:srgbClr val="FF0000"/>
                </a:solidFill>
              </a:rPr>
              <a:t>いつも誠実な主</a:t>
            </a:r>
          </a:p>
          <a:p>
            <a:pPr algn="l"/>
            <a:r>
              <a:rPr lang="ja-JP" altLang="en-US" sz="1400" b="1" smtClean="0">
                <a:solidFill>
                  <a:srgbClr val="FF0000"/>
                </a:solidFill>
              </a:rPr>
              <a:t>命ある限り</a:t>
            </a:r>
          </a:p>
          <a:p>
            <a:pPr algn="l"/>
            <a:r>
              <a:rPr lang="ja-JP" altLang="en-US" sz="1400" b="1" smtClean="0">
                <a:solidFill>
                  <a:srgbClr val="FF0000"/>
                </a:solidFill>
              </a:rPr>
              <a:t>素晴らしい主を賛美する</a:t>
            </a:r>
          </a:p>
          <a:p>
            <a:pPr algn="l"/>
            <a:endParaRPr lang="ja-JP" altLang="en-US" sz="1400" b="1" smtClean="0">
              <a:solidFill>
                <a:schemeClr val="bg1"/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愛する主は火からも助け</a:t>
            </a:r>
          </a:p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そばにいる絶望の時も</a:t>
            </a:r>
          </a:p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我が父なる神</a:t>
            </a:r>
          </a:p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友なる主</a:t>
            </a:r>
          </a:p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素晴らしい主と歩みます</a:t>
            </a:r>
          </a:p>
          <a:p>
            <a:pPr algn="l"/>
            <a:endParaRPr lang="ja-JP" altLang="en-US" sz="1400" b="1" smtClean="0">
              <a:solidFill>
                <a:schemeClr val="bg1"/>
              </a:solidFill>
            </a:endParaRPr>
          </a:p>
          <a:p>
            <a:pPr algn="l"/>
            <a:r>
              <a:rPr lang="en-US" altLang="ja-JP" sz="1400" b="1" dirty="0" smtClean="0">
                <a:solidFill>
                  <a:schemeClr val="bg1"/>
                </a:solidFill>
              </a:rPr>
              <a:t>Bridge</a:t>
            </a:r>
          </a:p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溢れる恵み私を追う</a:t>
            </a:r>
          </a:p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溢れる恵み私を追う</a:t>
            </a:r>
          </a:p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今全て捧げます</a:t>
            </a:r>
          </a:p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この命を</a:t>
            </a:r>
          </a:p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溢れる恵み私を追う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Aisuru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shuno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miteno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nakade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Istudemo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yasuragiwo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eru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Mezameno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toki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kara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nemuru</a:t>
            </a:r>
            <a:r>
              <a:rPr lang="en-US" sz="1400" b="1" dirty="0" smtClean="0">
                <a:solidFill>
                  <a:schemeClr val="bg1"/>
                </a:solidFill>
              </a:rPr>
              <a:t> made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Subarashii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shuwo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sanbi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suru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Anatawa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yoikata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Itsumo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seijitsuna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shu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Inochi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aru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kagiri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Subarashii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shuwo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sanbi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suru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Aisuru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shuwa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hikaramo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tasuke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Sobani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iru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zetsuboo</a:t>
            </a:r>
            <a:r>
              <a:rPr lang="en-US" sz="1400" b="1" dirty="0" smtClean="0">
                <a:solidFill>
                  <a:schemeClr val="bg1"/>
                </a:solidFill>
              </a:rPr>
              <a:t> no </a:t>
            </a:r>
            <a:r>
              <a:rPr lang="en-US" sz="1400" b="1" dirty="0" err="1" smtClean="0">
                <a:solidFill>
                  <a:schemeClr val="bg1"/>
                </a:solidFill>
              </a:rPr>
              <a:t>tokimo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Waga</a:t>
            </a:r>
            <a:r>
              <a:rPr lang="en-US" sz="1400" b="1" dirty="0" smtClean="0">
                <a:solidFill>
                  <a:schemeClr val="bg1"/>
                </a:solidFill>
              </a:rPr>
              <a:t> chichi </a:t>
            </a:r>
            <a:r>
              <a:rPr lang="en-US" sz="1400" b="1" dirty="0" err="1" smtClean="0">
                <a:solidFill>
                  <a:schemeClr val="bg1"/>
                </a:solidFill>
              </a:rPr>
              <a:t>naru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kami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Tomo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naru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shu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Subarashii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shuto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ayumimasu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Bridge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Afureru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megumi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watashiwo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ou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Afureru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megumi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watashiwo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ou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Ima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subete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sasagemasu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Waga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inochiwo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Afureru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megumi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watashiwo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ou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220</Words>
  <Application>Microsoft Office PowerPoint</Application>
  <PresentationFormat>On-screen Show (4:3)</PresentationFormat>
  <Paragraphs>49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神の良さ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神の良さ </dc:title>
  <dc:creator>FRONT</dc:creator>
  <cp:lastModifiedBy>FRONT</cp:lastModifiedBy>
  <cp:revision>10</cp:revision>
  <dcterms:created xsi:type="dcterms:W3CDTF">2024-03-01T19:27:48Z</dcterms:created>
  <dcterms:modified xsi:type="dcterms:W3CDTF">2024-03-02T16:44:06Z</dcterms:modified>
</cp:coreProperties>
</file>