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FC447-512F-47D1-AA65-62F8CC600B3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79E6-DE32-48F6-B297-E0529EB87D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th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知救贖主活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我知救贖主活</a:t>
            </a:r>
            <a:r>
              <a:rPr lang="zh-TW" altLang="en-US" b="1" dirty="0" smtClean="0">
                <a:solidFill>
                  <a:schemeClr val="bg1"/>
                </a:solidFill>
              </a:rPr>
              <a:t>著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5638800" cy="26670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我知道救贖主永活著，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祂必再來掌管萬有；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也知祂將永生賜給我，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恩典、權柄在祂手中</a:t>
            </a:r>
            <a:r>
              <a:rPr lang="zh-TW" altLang="en-US" sz="1400" b="1" dirty="0" smtClean="0">
                <a:solidFill>
                  <a:schemeClr val="bg1"/>
                </a:solidFill>
              </a:rPr>
              <a:t>，</a:t>
            </a:r>
            <a:endParaRPr lang="en-US" altLang="zh-TW" sz="14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4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我深知道，我救主活著，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祂必再來掌管萬有；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我深知道祂賜我永活，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恩典、權柄在祂手中。</a:t>
            </a:r>
            <a:endParaRPr lang="zh-TW" altLang="en-US" sz="14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我知祂應許永不落空，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祂的話語永不廢去；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雖殘酷死亡向我進攻，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我靈終必與祂相聚。</a:t>
            </a:r>
          </a:p>
          <a:p>
            <a:pPr algn="l"/>
            <a:endParaRPr lang="en-US" altLang="zh-TW" sz="14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我知祂為我預備美地，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我將住在祂的居所，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啊！蒙祂照顧何等福氣，</a:t>
            </a:r>
          </a:p>
          <a:p>
            <a:pPr algn="l"/>
            <a:r>
              <a:rPr lang="zh-TW" altLang="en-US" sz="1400" b="1" dirty="0" smtClean="0">
                <a:solidFill>
                  <a:schemeClr val="bg1"/>
                </a:solidFill>
              </a:rPr>
              <a:t>祂必再來為要接我。</a:t>
            </a:r>
          </a:p>
          <a:p>
            <a:pPr algn="l"/>
            <a:endParaRPr lang="zh-TW" alt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166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我知救贖主活著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我知救贖主活著 </dc:title>
  <dc:creator>FRONT</dc:creator>
  <cp:lastModifiedBy>FRONT</cp:lastModifiedBy>
  <cp:revision>6</cp:revision>
  <dcterms:created xsi:type="dcterms:W3CDTF">2024-03-18T22:23:25Z</dcterms:created>
  <dcterms:modified xsi:type="dcterms:W3CDTF">2024-03-19T15:03:07Z</dcterms:modified>
</cp:coreProperties>
</file>