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7599-E323-4455-AE32-61F56E51C2F9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2D7E-A453-4E58-BFCF-EE1B6C0A88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7599-E323-4455-AE32-61F56E51C2F9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2D7E-A453-4E58-BFCF-EE1B6C0A88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7599-E323-4455-AE32-61F56E51C2F9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2D7E-A453-4E58-BFCF-EE1B6C0A88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7599-E323-4455-AE32-61F56E51C2F9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2D7E-A453-4E58-BFCF-EE1B6C0A88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7599-E323-4455-AE32-61F56E51C2F9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2D7E-A453-4E58-BFCF-EE1B6C0A88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7599-E323-4455-AE32-61F56E51C2F9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2D7E-A453-4E58-BFCF-EE1B6C0A88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7599-E323-4455-AE32-61F56E51C2F9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2D7E-A453-4E58-BFCF-EE1B6C0A88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7599-E323-4455-AE32-61F56E51C2F9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2D7E-A453-4E58-BFCF-EE1B6C0A88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7599-E323-4455-AE32-61F56E51C2F9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2D7E-A453-4E58-BFCF-EE1B6C0A88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7599-E323-4455-AE32-61F56E51C2F9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2D7E-A453-4E58-BFCF-EE1B6C0A88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7599-E323-4455-AE32-61F56E51C2F9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2D7E-A453-4E58-BFCF-EE1B6C0A88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A7599-E323-4455-AE32-61F56E51C2F9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C2D7E-A453-4E58-BFCF-EE1B6C0A88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Joyful Eastertide-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復活節堪歡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52400"/>
            <a:ext cx="3505200" cy="533400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 </a:t>
            </a:r>
            <a:r>
              <a:rPr lang="zh-TW" altLang="en-US" b="1" dirty="0" smtClean="0">
                <a:solidFill>
                  <a:schemeClr val="bg1"/>
                </a:solidFill>
              </a:rPr>
              <a:t>復活節堪歡詠 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295400"/>
            <a:ext cx="4343400" cy="4419600"/>
          </a:xfrm>
        </p:spPr>
        <p:txBody>
          <a:bodyPr numCol="1">
            <a:noAutofit/>
          </a:bodyPr>
          <a:lstStyle/>
          <a:p>
            <a:pPr algn="l"/>
            <a:r>
              <a:rPr lang="zh-TW" altLang="en-US" sz="2000" b="1" dirty="0" smtClean="0">
                <a:solidFill>
                  <a:schemeClr val="bg1"/>
                </a:solidFill>
              </a:rPr>
              <a:t>復活節堪歡詠，天上人間共喜慶。</a:t>
            </a:r>
          </a:p>
          <a:p>
            <a:pPr algn="l"/>
            <a:r>
              <a:rPr lang="zh-TW" altLang="en-US" sz="2000" b="1" dirty="0" smtClean="0">
                <a:solidFill>
                  <a:schemeClr val="bg1"/>
                </a:solidFill>
              </a:rPr>
              <a:t>被釘死的耶穌，今天重獲了生命。</a:t>
            </a:r>
          </a:p>
          <a:p>
            <a:pPr algn="l"/>
            <a:endParaRPr lang="zh-TW" alt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Refrain: </a:t>
            </a: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若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被釘的基督，不曾把死亡解脫，</a:t>
            </a: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我信仰便落空，然而祂確已復活，</a:t>
            </a: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已復活，已復活，已復活！</a:t>
            </a:r>
          </a:p>
          <a:p>
            <a:pPr algn="l"/>
            <a:endParaRPr lang="zh-TW" alt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bg1"/>
                </a:solidFill>
              </a:rPr>
              <a:t>因祂打了勝仗，爭取到無上威權。</a:t>
            </a:r>
          </a:p>
          <a:p>
            <a:pPr algn="l"/>
            <a:r>
              <a:rPr lang="zh-TW" altLang="en-US" sz="2000" b="1" dirty="0" smtClean="0">
                <a:solidFill>
                  <a:schemeClr val="bg1"/>
                </a:solidFill>
              </a:rPr>
              <a:t>賜我輩新生命，使我們永福無邊。</a:t>
            </a:r>
          </a:p>
          <a:p>
            <a:pPr algn="l"/>
            <a:endParaRPr lang="zh-TW" alt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bg1"/>
                </a:solidFill>
              </a:rPr>
              <a:t>亞當招致死亡，基督特來挽刧殃。</a:t>
            </a:r>
          </a:p>
          <a:p>
            <a:pPr algn="l"/>
            <a:r>
              <a:rPr lang="zh-TW" altLang="en-US" sz="2000" b="1" dirty="0" smtClean="0">
                <a:solidFill>
                  <a:schemeClr val="bg1"/>
                </a:solidFill>
              </a:rPr>
              <a:t>祂為我們釘死，給予我們新生命。</a:t>
            </a:r>
            <a:endParaRPr lang="en-US" altLang="zh-TW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141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復活節堪歡詠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復活節堪歌詠 </dc:title>
  <dc:creator>FRONT</dc:creator>
  <cp:lastModifiedBy>FRONT</cp:lastModifiedBy>
  <cp:revision>9</cp:revision>
  <dcterms:created xsi:type="dcterms:W3CDTF">2024-03-28T21:41:40Z</dcterms:created>
  <dcterms:modified xsi:type="dcterms:W3CDTF">2024-03-29T13:55:53Z</dcterms:modified>
</cp:coreProperties>
</file>