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EDAC3-A7FD-4578-A2A0-79D8AED03333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882A4-0D1B-4DB8-A63C-789B493C3B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EDAC3-A7FD-4578-A2A0-79D8AED03333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882A4-0D1B-4DB8-A63C-789B493C3B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EDAC3-A7FD-4578-A2A0-79D8AED03333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882A4-0D1B-4DB8-A63C-789B493C3B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EDAC3-A7FD-4578-A2A0-79D8AED03333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882A4-0D1B-4DB8-A63C-789B493C3B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EDAC3-A7FD-4578-A2A0-79D8AED03333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882A4-0D1B-4DB8-A63C-789B493C3B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EDAC3-A7FD-4578-A2A0-79D8AED03333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882A4-0D1B-4DB8-A63C-789B493C3B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EDAC3-A7FD-4578-A2A0-79D8AED03333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882A4-0D1B-4DB8-A63C-789B493C3B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EDAC3-A7FD-4578-A2A0-79D8AED03333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882A4-0D1B-4DB8-A63C-789B493C3B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EDAC3-A7FD-4578-A2A0-79D8AED03333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882A4-0D1B-4DB8-A63C-789B493C3B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EDAC3-A7FD-4578-A2A0-79D8AED03333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882A4-0D1B-4DB8-A63C-789B493C3B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EDAC3-A7FD-4578-A2A0-79D8AED03333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882A4-0D1B-4DB8-A63C-789B493C3B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EDAC3-A7FD-4578-A2A0-79D8AED03333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E882A4-0D1B-4DB8-A63C-789B493C3B8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lleluia, Alleluia, Give Thanks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哈利路亞！感謝主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609600"/>
            <a:ext cx="4495800" cy="685800"/>
          </a:xfrm>
        </p:spPr>
        <p:txBody>
          <a:bodyPr>
            <a:normAutofit fontScale="90000"/>
          </a:bodyPr>
          <a:lstStyle/>
          <a:p>
            <a:r>
              <a:rPr lang="en-US" altLang="zh-TW" b="1" dirty="0" smtClean="0"/>
              <a:t/>
            </a:r>
            <a:br>
              <a:rPr lang="en-US" altLang="zh-TW" b="1" dirty="0" smtClean="0"/>
            </a:br>
            <a:r>
              <a:rPr lang="zh-TW" altLang="en-US" b="1" dirty="0" smtClean="0">
                <a:solidFill>
                  <a:schemeClr val="bg1"/>
                </a:solidFill>
              </a:rPr>
              <a:t>哈</a:t>
            </a:r>
            <a:r>
              <a:rPr lang="zh-TW" altLang="en-US" b="1" dirty="0">
                <a:solidFill>
                  <a:schemeClr val="bg1"/>
                </a:solidFill>
              </a:rPr>
              <a:t>利路亞！感謝主</a:t>
            </a:r>
            <a:br>
              <a:rPr lang="zh-TW" altLang="en-US" b="1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667000"/>
            <a:ext cx="4724400" cy="3810000"/>
          </a:xfrm>
        </p:spPr>
        <p:txBody>
          <a:bodyPr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副歌：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哈利路亞，哈利路亞！當感謝我復活主，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哈利路亞，哈利路亞！讚美祂聖名。</a:t>
            </a:r>
          </a:p>
          <a:p>
            <a:pPr algn="l"/>
            <a:endParaRPr lang="en-US" altLang="zh-TW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altLang="zh-TW" sz="1800" b="1" dirty="0" smtClean="0">
                <a:solidFill>
                  <a:schemeClr val="bg1"/>
                </a:solidFill>
              </a:rPr>
              <a:t>1.</a:t>
            </a:r>
            <a:r>
              <a:rPr lang="zh-TW" altLang="en-US" sz="1800" b="1" dirty="0" smtClean="0">
                <a:solidFill>
                  <a:schemeClr val="bg1"/>
                </a:solidFill>
              </a:rPr>
              <a:t>耶</a:t>
            </a:r>
            <a:r>
              <a:rPr lang="zh-TW" altLang="en-US" sz="1800" b="1" dirty="0" smtClean="0">
                <a:solidFill>
                  <a:schemeClr val="bg1"/>
                </a:solidFill>
              </a:rPr>
              <a:t>穌是全地大主宰，祂也是萬物的君王</a:t>
            </a:r>
            <a:r>
              <a:rPr lang="zh-TW" altLang="en-US" sz="1800" b="1" dirty="0" smtClean="0">
                <a:solidFill>
                  <a:schemeClr val="bg1"/>
                </a:solidFill>
              </a:rPr>
              <a:t>。</a:t>
            </a:r>
            <a:endParaRPr lang="en-US" altLang="zh-TW" sz="1800" b="1" dirty="0" smtClean="0">
              <a:solidFill>
                <a:schemeClr val="bg1"/>
              </a:solidFill>
            </a:endParaRPr>
          </a:p>
          <a:p>
            <a:pPr algn="l"/>
            <a:endParaRPr lang="en-US" altLang="zh-TW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altLang="zh-TW" sz="1800" b="1" dirty="0" smtClean="0">
                <a:solidFill>
                  <a:schemeClr val="bg1"/>
                </a:solidFill>
              </a:rPr>
              <a:t>2.</a:t>
            </a:r>
            <a:r>
              <a:rPr lang="zh-TW" altLang="en-US" sz="1800" b="1" dirty="0" smtClean="0">
                <a:solidFill>
                  <a:schemeClr val="bg1"/>
                </a:solidFill>
              </a:rPr>
              <a:t>福</a:t>
            </a:r>
            <a:r>
              <a:rPr lang="zh-TW" altLang="en-US" sz="1800" b="1" dirty="0" smtClean="0">
                <a:solidFill>
                  <a:schemeClr val="bg1"/>
                </a:solidFill>
              </a:rPr>
              <a:t>音要傳遍普天下，耶穌捨命並已復活。</a:t>
            </a:r>
          </a:p>
          <a:p>
            <a:pPr algn="l"/>
            <a:endParaRPr lang="zh-TW" alt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altLang="zh-TW" sz="1800" b="1" dirty="0" smtClean="0">
                <a:solidFill>
                  <a:schemeClr val="bg1"/>
                </a:solidFill>
              </a:rPr>
              <a:t>3.</a:t>
            </a:r>
            <a:r>
              <a:rPr lang="zh-TW" altLang="en-US" sz="1800" b="1" dirty="0" smtClean="0">
                <a:solidFill>
                  <a:schemeClr val="bg1"/>
                </a:solidFill>
              </a:rPr>
              <a:t>與</a:t>
            </a:r>
            <a:r>
              <a:rPr lang="zh-TW" altLang="en-US" sz="1800" b="1" dirty="0" smtClean="0">
                <a:solidFill>
                  <a:schemeClr val="bg1"/>
                </a:solidFill>
              </a:rPr>
              <a:t>基督同釘十字架，我們今得永遠生命。</a:t>
            </a:r>
          </a:p>
          <a:p>
            <a:pPr algn="l"/>
            <a:endParaRPr lang="zh-TW" alt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altLang="zh-TW" sz="1800" b="1" dirty="0" smtClean="0">
                <a:solidFill>
                  <a:schemeClr val="bg1"/>
                </a:solidFill>
              </a:rPr>
              <a:t>4.</a:t>
            </a:r>
            <a:r>
              <a:rPr lang="zh-TW" altLang="en-US" sz="1800" b="1" dirty="0" smtClean="0">
                <a:solidFill>
                  <a:schemeClr val="bg1"/>
                </a:solidFill>
              </a:rPr>
              <a:t>齊</a:t>
            </a:r>
            <a:r>
              <a:rPr lang="zh-TW" altLang="en-US" sz="1800" b="1" dirty="0" smtClean="0">
                <a:solidFill>
                  <a:schemeClr val="bg1"/>
                </a:solidFill>
              </a:rPr>
              <a:t>來讚美永活真神，歡欣歌頌救主耶</a:t>
            </a:r>
            <a:r>
              <a:rPr lang="zh-TW" altLang="en-US" sz="1800" b="1" dirty="0" smtClean="0">
                <a:solidFill>
                  <a:schemeClr val="bg1"/>
                </a:solidFill>
              </a:rPr>
              <a:t>穌</a:t>
            </a:r>
            <a:endParaRPr lang="en-US" altLang="zh-TW" sz="18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116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哈利路亞！感謝主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哈利路亞！感謝主 </dc:title>
  <dc:creator>FRONT</dc:creator>
  <cp:lastModifiedBy>FRONT</cp:lastModifiedBy>
  <cp:revision>5</cp:revision>
  <dcterms:created xsi:type="dcterms:W3CDTF">2024-03-06T18:09:43Z</dcterms:created>
  <dcterms:modified xsi:type="dcterms:W3CDTF">2024-03-06T22:16:19Z</dcterms:modified>
</cp:coreProperties>
</file>