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EE19-1761-4B1A-AA8B-CCC3B5A7191F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8674-8156-43FA-9B61-BD991CF02A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EE19-1761-4B1A-AA8B-CCC3B5A7191F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8674-8156-43FA-9B61-BD991CF02A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EE19-1761-4B1A-AA8B-CCC3B5A7191F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8674-8156-43FA-9B61-BD991CF02A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EE19-1761-4B1A-AA8B-CCC3B5A7191F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8674-8156-43FA-9B61-BD991CF02A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EE19-1761-4B1A-AA8B-CCC3B5A7191F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8674-8156-43FA-9B61-BD991CF02A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EE19-1761-4B1A-AA8B-CCC3B5A7191F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8674-8156-43FA-9B61-BD991CF02A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EE19-1761-4B1A-AA8B-CCC3B5A7191F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8674-8156-43FA-9B61-BD991CF02A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EE19-1761-4B1A-AA8B-CCC3B5A7191F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8674-8156-43FA-9B61-BD991CF02A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EE19-1761-4B1A-AA8B-CCC3B5A7191F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8674-8156-43FA-9B61-BD991CF02A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EE19-1761-4B1A-AA8B-CCC3B5A7191F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8674-8156-43FA-9B61-BD991CF02A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EE19-1761-4B1A-AA8B-CCC3B5A7191F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8674-8156-43FA-9B61-BD991CF02A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6EE19-1761-4B1A-AA8B-CCC3B5A7191F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28674-8156-43FA-9B61-BD991CF02AB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ecause He lives 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キリストは生きておられ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152400"/>
            <a:ext cx="5791200" cy="460375"/>
          </a:xfrm>
        </p:spPr>
        <p:txBody>
          <a:bodyPr>
            <a:normAutofit fontScale="90000"/>
          </a:bodyPr>
          <a:lstStyle/>
          <a:p>
            <a:r>
              <a:rPr lang="en-US" altLang="ja-JP" b="1" dirty="0" smtClean="0"/>
              <a:t/>
            </a:r>
            <a:br>
              <a:rPr lang="en-US" altLang="ja-JP" b="1" dirty="0" smtClean="0"/>
            </a:br>
            <a:r>
              <a:rPr lang="ja-JP" altLang="en-US" b="1" smtClean="0"/>
              <a:t>キ</a:t>
            </a:r>
            <a:r>
              <a:rPr lang="ja-JP" altLang="en-US" b="1"/>
              <a:t>リストは生きておられる</a:t>
            </a:r>
            <a:br>
              <a:rPr lang="ja-JP" altLang="en-US" b="1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762000"/>
            <a:ext cx="2971800" cy="4800600"/>
          </a:xfrm>
        </p:spPr>
        <p:txBody>
          <a:bodyPr>
            <a:noAutofit/>
          </a:bodyPr>
          <a:lstStyle/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主イエスは私たちの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罪ゆえ十字架で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あがないの道 開き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よみがえられた救い主</a:t>
            </a:r>
          </a:p>
          <a:p>
            <a:pPr algn="l"/>
            <a:endParaRPr lang="ja-JP" altLang="en-US" sz="1600" b="1" smtClean="0">
              <a:solidFill>
                <a:schemeClr val="tx1"/>
              </a:solidFill>
            </a:endParaRPr>
          </a:p>
          <a:p>
            <a:pPr algn="l"/>
            <a:r>
              <a:rPr lang="en-US" altLang="ja-JP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ja-JP" altLang="en-US" sz="1600" b="1" smtClean="0">
                <a:solidFill>
                  <a:srgbClr val="FF0000"/>
                </a:solidFill>
              </a:rPr>
              <a:t>キリストは生きておられる</a:t>
            </a:r>
          </a:p>
          <a:p>
            <a:pPr algn="l"/>
            <a:r>
              <a:rPr lang="ja-JP" altLang="en-US" sz="1600" b="1" smtClean="0">
                <a:solidFill>
                  <a:srgbClr val="FF0000"/>
                </a:solidFill>
              </a:rPr>
              <a:t>わがうちにおられる</a:t>
            </a:r>
          </a:p>
          <a:p>
            <a:pPr algn="l"/>
            <a:r>
              <a:rPr lang="ja-JP" altLang="en-US" sz="1600" b="1" smtClean="0">
                <a:solidFill>
                  <a:srgbClr val="FF0000"/>
                </a:solidFill>
              </a:rPr>
              <a:t>すべては御手の内にあり</a:t>
            </a:r>
          </a:p>
          <a:p>
            <a:pPr algn="l"/>
            <a:r>
              <a:rPr lang="ja-JP" altLang="en-US" sz="1600" b="1" smtClean="0">
                <a:solidFill>
                  <a:srgbClr val="FF0000"/>
                </a:solidFill>
              </a:rPr>
              <a:t>今日も励もう主に守られ</a:t>
            </a:r>
          </a:p>
          <a:p>
            <a:pPr algn="l"/>
            <a:endParaRPr lang="ja-JP" altLang="en-US" sz="1600" b="1" smtClean="0">
              <a:solidFill>
                <a:schemeClr val="tx1"/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主イエスの血潮により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新たな望みを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与えられ行く道は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いかに遠くも恐れなし</a:t>
            </a:r>
          </a:p>
          <a:p>
            <a:pPr algn="l"/>
            <a:endParaRPr lang="ja-JP" altLang="en-US" sz="1600" b="1" smtClean="0">
              <a:solidFill>
                <a:schemeClr val="tx1"/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主イエスにまみゆる時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真白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(</a:t>
            </a:r>
            <a:r>
              <a:rPr lang="ja-JP" altLang="en-US" sz="1600" b="1" smtClean="0">
                <a:solidFill>
                  <a:schemeClr val="tx1"/>
                </a:solidFill>
              </a:rPr>
              <a:t>ましろ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)</a:t>
            </a:r>
            <a:r>
              <a:rPr lang="ja-JP" altLang="en-US" sz="1600" b="1" smtClean="0">
                <a:solidFill>
                  <a:schemeClr val="tx1"/>
                </a:solidFill>
              </a:rPr>
              <a:t>の衣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(</a:t>
            </a:r>
            <a:r>
              <a:rPr lang="ja-JP" altLang="en-US" sz="1600" b="1" smtClean="0">
                <a:solidFill>
                  <a:schemeClr val="tx1"/>
                </a:solidFill>
              </a:rPr>
              <a:t>きぬ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)</a:t>
            </a:r>
            <a:r>
              <a:rPr lang="ja-JP" altLang="en-US" sz="1600" b="1" smtClean="0">
                <a:solidFill>
                  <a:schemeClr val="tx1"/>
                </a:solidFill>
              </a:rPr>
              <a:t>着て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ハレルヤとほめ歌い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御国の門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(</a:t>
            </a:r>
            <a:r>
              <a:rPr lang="ja-JP" altLang="en-US" sz="1600" b="1" smtClean="0">
                <a:solidFill>
                  <a:schemeClr val="tx1"/>
                </a:solidFill>
              </a:rPr>
              <a:t>かど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)</a:t>
            </a:r>
            <a:r>
              <a:rPr lang="ja-JP" altLang="en-US" sz="1600" b="1" smtClean="0">
                <a:solidFill>
                  <a:schemeClr val="tx1"/>
                </a:solidFill>
              </a:rPr>
              <a:t>をわれ進まん</a:t>
            </a:r>
            <a:endParaRPr lang="en-US" altLang="ja-JP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160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キリストは生きておられる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キリストは生きておられる </dc:title>
  <dc:creator>FRONT</dc:creator>
  <cp:lastModifiedBy>FRONT</cp:lastModifiedBy>
  <cp:revision>4</cp:revision>
  <dcterms:created xsi:type="dcterms:W3CDTF">2024-03-08T16:18:22Z</dcterms:created>
  <dcterms:modified xsi:type="dcterms:W3CDTF">2024-03-08T16:38:20Z</dcterms:modified>
</cp:coreProperties>
</file>