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AD743-7338-4E88-996D-5FDBB2BC930F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75672-DB42-47BD-A1FB-A3539C7F6A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AD743-7338-4E88-996D-5FDBB2BC930F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75672-DB42-47BD-A1FB-A3539C7F6A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AD743-7338-4E88-996D-5FDBB2BC930F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75672-DB42-47BD-A1FB-A3539C7F6A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AD743-7338-4E88-996D-5FDBB2BC930F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75672-DB42-47BD-A1FB-A3539C7F6A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AD743-7338-4E88-996D-5FDBB2BC930F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75672-DB42-47BD-A1FB-A3539C7F6A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AD743-7338-4E88-996D-5FDBB2BC930F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75672-DB42-47BD-A1FB-A3539C7F6A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AD743-7338-4E88-996D-5FDBB2BC930F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75672-DB42-47BD-A1FB-A3539C7F6A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AD743-7338-4E88-996D-5FDBB2BC930F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75672-DB42-47BD-A1FB-A3539C7F6A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AD743-7338-4E88-996D-5FDBB2BC930F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75672-DB42-47BD-A1FB-A3539C7F6A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AD743-7338-4E88-996D-5FDBB2BC930F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75672-DB42-47BD-A1FB-A3539C7F6A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AD743-7338-4E88-996D-5FDBB2BC930F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75672-DB42-47BD-A1FB-A3539C7F6A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AD743-7338-4E88-996D-5FDBB2BC930F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75672-DB42-47BD-A1FB-A3539C7F6A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ness Of God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ความดีของพระองค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48006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th-TH" b="1" dirty="0" smtClean="0">
                <a:solidFill>
                  <a:schemeClr val="bg1"/>
                </a:solidFill>
              </a:rPr>
              <a:t>ความ</a:t>
            </a:r>
            <a:r>
              <a:rPr lang="th-TH" b="1" dirty="0">
                <a:solidFill>
                  <a:schemeClr val="bg1"/>
                </a:solidFill>
              </a:rPr>
              <a:t>ดีของพระองค์</a:t>
            </a:r>
            <a:br>
              <a:rPr lang="th-TH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609600"/>
            <a:ext cx="4800600" cy="4419600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ข้า</a:t>
            </a:r>
            <a:r>
              <a:rPr lang="th-TH" sz="1600" b="1" dirty="0" smtClean="0">
                <a:solidFill>
                  <a:schemeClr val="bg1"/>
                </a:solidFill>
              </a:rPr>
              <a:t>รักพระองค์  โอพระเมตตาไม่มีสิ้นสุด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ทุกวันเวลา  ข้าอาศัยอยู่ในพระหัตถ์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ตั้งแต่วินาทีที่ข้าตื่น  จนข้าล้มตัวลงนอน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ข้าจะร้อง ถึงความดีของพระองค์</a:t>
            </a:r>
          </a:p>
          <a:p>
            <a:pPr algn="l"/>
            <a:endParaRPr lang="th-TH" sz="1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หมดทั้งชีวิต พระองค์ทรงซื่อสัตย์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หมดทั้งชีวิต พระองค์ทรงดี แสนดี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ทุกลมหายใจที่ยังคงมีอยู่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ข้าจะร้อง ถึงความดีของพระองค์</a:t>
            </a:r>
          </a:p>
          <a:p>
            <a:pPr algn="l"/>
            <a:endParaRPr lang="th-TH" sz="1000" b="1" dirty="0" smtClean="0">
              <a:solidFill>
                <a:schemeClr val="bg1"/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เมื่อ</a:t>
            </a:r>
            <a:r>
              <a:rPr lang="th-TH" sz="1600" b="1" dirty="0" smtClean="0">
                <a:solidFill>
                  <a:schemeClr val="bg1"/>
                </a:solidFill>
              </a:rPr>
              <a:t>ข้าฟังคำ พระองค์ทรง นำข้าให้พ้นภัย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คืนไร้แสงไฟ พระองค์ทรง เคียงกายของข้า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พระองค์ทรงเป็นพระบิดา ทรงเป็นสหายของข้า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ข้าได้อยู่ ในพระเมตตา พระองค์</a:t>
            </a:r>
          </a:p>
          <a:p>
            <a:pPr algn="l"/>
            <a:endParaRPr lang="th-TH" sz="1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Bridge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ความดีของพระองค์จะตาม จะทรงติดตามเราไป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ความดีของพระองค์จะตาม จะทรงติดตามเราไป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ข้ายอมวางชีวิต ให้เป็นตามพระทัย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ข้ามอบ ให้ทุกๆสิ่ง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ความดีของพระองค์จะตาม จะทรงติดตามเราไป</a:t>
            </a:r>
          </a:p>
          <a:p>
            <a:pPr algn="l"/>
            <a:endParaRPr lang="th-TH" sz="1600" b="1" dirty="0" smtClean="0">
              <a:solidFill>
                <a:schemeClr val="bg1"/>
              </a:solidFill>
            </a:endParaRPr>
          </a:p>
          <a:p>
            <a:pPr algn="l"/>
            <a:endParaRPr lang="th-TH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https://www.youtube.com/watch?v=3wZ2DWi9UQM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https</a:t>
            </a:r>
            <a:r>
              <a:rPr lang="en-US" sz="1600" b="1" dirty="0" smtClean="0">
                <a:solidFill>
                  <a:schemeClr val="bg1"/>
                </a:solidFill>
              </a:rPr>
              <a:t>://www.youtube.com/watch?v=3wZ2DWi9UQM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158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ความดีของพระองค์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ความดีของพระองค์ </dc:title>
  <dc:creator>FRONT</dc:creator>
  <cp:lastModifiedBy>FRONT</cp:lastModifiedBy>
  <cp:revision>7</cp:revision>
  <dcterms:created xsi:type="dcterms:W3CDTF">2024-03-01T19:35:41Z</dcterms:created>
  <dcterms:modified xsi:type="dcterms:W3CDTF">2024-03-25T15:52:42Z</dcterms:modified>
</cp:coreProperties>
</file>