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22FD-2909-4AC3-A6BD-EC255BDC6A64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DB5C-59F2-49D2-9421-8CE4B83914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ன்று கிறிஸ்து எழுந்தா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0"/>
            <a:ext cx="9001156" cy="571504"/>
          </a:xfrm>
        </p:spPr>
        <p:txBody>
          <a:bodyPr>
            <a:noAutofit/>
          </a:bodyPr>
          <a:lstStyle/>
          <a:p>
            <a:r>
              <a:rPr lang="ta-IN" sz="2800" b="1" dirty="0" smtClean="0"/>
              <a:t>இன்று </a:t>
            </a:r>
            <a:r>
              <a:rPr lang="ta-IN" sz="2800" b="1" dirty="0" smtClean="0"/>
              <a:t>கிறிஸ்து எழுந்தார் </a:t>
            </a:r>
            <a:r>
              <a:rPr lang="en-US" sz="2800" b="1" dirty="0" err="1" smtClean="0"/>
              <a:t>Indru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Kristhu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Elundhar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42844" y="2571744"/>
            <a:ext cx="10287040" cy="44012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ta-IN" sz="1400" b="1" dirty="0" smtClean="0"/>
              <a:t>1. இன்று கிறிஸ்து எழுந்தார், அல்லேலூயா!</a:t>
            </a:r>
          </a:p>
          <a:p>
            <a:r>
              <a:rPr lang="ta-IN" sz="1400" b="1" dirty="0" smtClean="0"/>
              <a:t>இன்று வெற்றி சிறந்தார்; அல்லேலூயா!</a:t>
            </a:r>
          </a:p>
          <a:p>
            <a:r>
              <a:rPr lang="ta-IN" sz="1400" b="1" dirty="0" smtClean="0"/>
              <a:t>சிலுவை சுமந்தவர்,அல்லேலூயா!</a:t>
            </a:r>
          </a:p>
          <a:p>
            <a:r>
              <a:rPr lang="ta-IN" sz="1400" b="1" dirty="0" smtClean="0"/>
              <a:t>மோட்சத்தைத் திறந்தவர்,அல்லேலூயா!</a:t>
            </a:r>
          </a:p>
          <a:p>
            <a:endParaRPr lang="ta-IN" sz="1400" b="1" dirty="0" smtClean="0"/>
          </a:p>
          <a:p>
            <a:r>
              <a:rPr lang="ta-IN" sz="1400" b="1" dirty="0" smtClean="0"/>
              <a:t>2. ஸ்தோத்ரப் பாட்டுப் </a:t>
            </a:r>
            <a:r>
              <a:rPr lang="en-US" sz="1400" b="1" dirty="0" smtClean="0"/>
              <a:t> </a:t>
            </a:r>
            <a:r>
              <a:rPr lang="ta-IN" sz="1400" b="1" dirty="0" smtClean="0"/>
              <a:t>டுவோம்,அல்லேலூயா</a:t>
            </a:r>
            <a:r>
              <a:rPr lang="ta-IN" sz="1400" b="1" dirty="0" smtClean="0"/>
              <a:t>!</a:t>
            </a:r>
          </a:p>
          <a:p>
            <a:r>
              <a:rPr lang="ta-IN" sz="1400" b="1" dirty="0" smtClean="0"/>
              <a:t>விண்ணின் வேந்தைப் </a:t>
            </a:r>
            <a:r>
              <a:rPr lang="ta-IN" sz="1400" b="1" dirty="0" smtClean="0"/>
              <a:t>ற்றுவோம்,அல்லேலூயா</a:t>
            </a:r>
            <a:r>
              <a:rPr lang="ta-IN" sz="1400" b="1" dirty="0" smtClean="0"/>
              <a:t>!</a:t>
            </a:r>
          </a:p>
          <a:p>
            <a:r>
              <a:rPr lang="ta-IN" sz="1400" b="1" dirty="0" smtClean="0"/>
              <a:t>அவர் தாழ்ந்துயர்ந்தாரே;அல்லேலூயா!</a:t>
            </a:r>
          </a:p>
          <a:p>
            <a:r>
              <a:rPr lang="ta-IN" sz="1400" b="1" dirty="0" smtClean="0"/>
              <a:t>மாந்தர் மீட்பர் ஆனாரே,அல்லேலூயா!</a:t>
            </a:r>
          </a:p>
          <a:p>
            <a:endParaRPr lang="ta-IN" sz="1400" b="1" dirty="0" smtClean="0"/>
          </a:p>
          <a:p>
            <a:r>
              <a:rPr lang="ta-IN" sz="1400" b="1" dirty="0" smtClean="0"/>
              <a:t>3. பாடநுபவித்தவர்,அல்லேலூயா!</a:t>
            </a:r>
          </a:p>
          <a:p>
            <a:r>
              <a:rPr lang="ta-IN" sz="1400" b="1" dirty="0" smtClean="0"/>
              <a:t>ரட்சிப்புக்குக் காரணர், அல்லேலூயா!</a:t>
            </a:r>
          </a:p>
          <a:p>
            <a:r>
              <a:rPr lang="ta-IN" sz="1400" b="1" dirty="0" smtClean="0"/>
              <a:t>வானில் இப்போதாள்கிறார்;அல்லேலூயா!</a:t>
            </a:r>
          </a:p>
          <a:p>
            <a:r>
              <a:rPr lang="ta-IN" sz="1400" b="1" dirty="0" smtClean="0"/>
              <a:t>தூதர் பாட்டைக் கேட்கிறார்,அல்லேலூயா! </a:t>
            </a:r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r>
              <a:rPr lang="ta-IN" sz="1400" b="1" dirty="0" smtClean="0"/>
              <a:t>1</a:t>
            </a:r>
            <a:r>
              <a:rPr lang="ta-IN" sz="1400" b="1" dirty="0" smtClean="0"/>
              <a:t>. </a:t>
            </a:r>
            <a:r>
              <a:rPr lang="en-US" sz="1400" b="1" dirty="0" err="1" smtClean="0"/>
              <a:t>intu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kiristhu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elunthaar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intu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vetti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siranthaar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siluvai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sumanthavar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motchaththaith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thiranthavar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2. </a:t>
            </a:r>
            <a:r>
              <a:rPr lang="en-US" sz="1400" b="1" dirty="0" err="1" smtClean="0"/>
              <a:t>sthothrap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paattup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paaduvom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vinnnnin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vaenthaip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pottuvom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avar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thaalnthuyarnthaarae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maanthar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meetpar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aanaarae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3. </a:t>
            </a:r>
            <a:r>
              <a:rPr lang="en-US" sz="1400" b="1" dirty="0" err="1" smtClean="0"/>
              <a:t>paadanupaviththavar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ratchippukkuk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kaaranar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vaanil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ippothaalkiraar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r>
              <a:rPr lang="en-US" sz="1400" b="1" dirty="0" err="1" smtClean="0"/>
              <a:t>thoothar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paatta</a:t>
            </a:r>
            <a:r>
              <a:rPr lang="ta-IN" sz="1400" b="1" dirty="0" smtClean="0"/>
              <a:t>ை</a:t>
            </a:r>
            <a:r>
              <a:rPr lang="en-US" sz="1400" b="1" dirty="0" smtClean="0"/>
              <a:t>k </a:t>
            </a:r>
            <a:r>
              <a:rPr lang="en-US" sz="1400" b="1" dirty="0" err="1" smtClean="0"/>
              <a:t>kaetkiraar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allaelooyaa</a:t>
            </a:r>
            <a:r>
              <a:rPr lang="en-US" sz="1400" b="1" dirty="0" smtClean="0"/>
              <a:t>!</a:t>
            </a:r>
          </a:p>
          <a:p>
            <a:endParaRPr lang="en-US" sz="1400" b="1" dirty="0" smtClean="0"/>
          </a:p>
          <a:p>
            <a:endParaRPr lang="ta-IN" sz="1400" b="1" dirty="0" smtClean="0"/>
          </a:p>
          <a:p>
            <a:endParaRPr lang="ta-IN" sz="1400" b="1" dirty="0" smtClean="0"/>
          </a:p>
          <a:p>
            <a:endParaRPr lang="ta-IN" sz="1400" b="1" dirty="0" smtClean="0"/>
          </a:p>
          <a:p>
            <a:endParaRPr lang="en-US" sz="1400" b="1" dirty="0" smtClean="0"/>
          </a:p>
          <a:p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132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இன்று கிறிஸ்து எழுந்தார் Indru Kristhu Elundhar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இன்று கிறிஸ்து எழுந்தார் </dc:title>
  <dc:creator>mary</dc:creator>
  <cp:lastModifiedBy>FRONT</cp:lastModifiedBy>
  <cp:revision>8</cp:revision>
  <dcterms:created xsi:type="dcterms:W3CDTF">2022-01-16T22:43:37Z</dcterms:created>
  <dcterms:modified xsi:type="dcterms:W3CDTF">2024-03-16T15:23:10Z</dcterms:modified>
</cp:coreProperties>
</file>