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FBF88-065B-48C3-B5D9-4FD9AE590DB2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648D1-EA82-4DCB-B3CF-ED455A3DF2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FBF88-065B-48C3-B5D9-4FD9AE590DB2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648D1-EA82-4DCB-B3CF-ED455A3DF2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FBF88-065B-48C3-B5D9-4FD9AE590DB2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648D1-EA82-4DCB-B3CF-ED455A3DF2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FBF88-065B-48C3-B5D9-4FD9AE590DB2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648D1-EA82-4DCB-B3CF-ED455A3DF2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FBF88-065B-48C3-B5D9-4FD9AE590DB2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648D1-EA82-4DCB-B3CF-ED455A3DF2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FBF88-065B-48C3-B5D9-4FD9AE590DB2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648D1-EA82-4DCB-B3CF-ED455A3DF2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FBF88-065B-48C3-B5D9-4FD9AE590DB2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648D1-EA82-4DCB-B3CF-ED455A3DF2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FBF88-065B-48C3-B5D9-4FD9AE590DB2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648D1-EA82-4DCB-B3CF-ED455A3DF2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FBF88-065B-48C3-B5D9-4FD9AE590DB2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648D1-EA82-4DCB-B3CF-ED455A3DF2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FBF88-065B-48C3-B5D9-4FD9AE590DB2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648D1-EA82-4DCB-B3CF-ED455A3DF2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FBF88-065B-48C3-B5D9-4FD9AE590DB2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648D1-EA82-4DCB-B3CF-ED455A3DF2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FBF88-065B-48C3-B5D9-4FD9AE590DB2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B648D1-EA82-4DCB-B3CF-ED455A3DF2C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Up from the grave He arose.jpg"/>
          <p:cNvPicPr>
            <a:picLocks noChangeAspect="1"/>
          </p:cNvPicPr>
          <p:nvPr userDrawn="1"/>
        </p:nvPicPr>
        <p:blipFill>
          <a:blip r:embed="rId14" cstate="print">
            <a:lum bright="6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p from the grave He arose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85918" y="0"/>
            <a:ext cx="5572164" cy="571480"/>
          </a:xfrm>
        </p:spPr>
        <p:txBody>
          <a:bodyPr>
            <a:normAutofit fontScale="90000"/>
          </a:bodyPr>
          <a:lstStyle/>
          <a:p>
            <a:r>
              <a:rPr lang="en-US" b="1" cap="small" dirty="0" smtClean="0"/>
              <a:t/>
            </a:r>
            <a:br>
              <a:rPr lang="en-US" b="1" cap="small" dirty="0" smtClean="0"/>
            </a:br>
            <a:r>
              <a:rPr lang="ta-IN" b="1" cap="small" dirty="0" smtClean="0"/>
              <a:t>ஆழ </a:t>
            </a:r>
            <a:r>
              <a:rPr lang="ta-IN" b="1" cap="small" dirty="0"/>
              <a:t>கல்லரையில்</a:t>
            </a:r>
            <a:br>
              <a:rPr lang="ta-IN" b="1" cap="small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72" y="1428736"/>
            <a:ext cx="6215106" cy="5018112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ta-IN" b="1" dirty="0" smtClean="0">
                <a:solidFill>
                  <a:schemeClr val="tx1"/>
                </a:solidFill>
              </a:rPr>
              <a:t>ஆழ கல்லரையில் இயேசு என் ஆண்டவர்,</a:t>
            </a:r>
          </a:p>
          <a:p>
            <a:pPr algn="l"/>
            <a:r>
              <a:rPr lang="ta-IN" b="1" dirty="0" smtClean="0">
                <a:solidFill>
                  <a:schemeClr val="tx1"/>
                </a:solidFill>
              </a:rPr>
              <a:t>காத்திருந்தாரவர் இயேசு மீட்பர்.</a:t>
            </a: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endParaRPr lang="ta-IN" b="1" dirty="0" smtClean="0">
              <a:solidFill>
                <a:schemeClr val="tx1"/>
              </a:solidFill>
            </a:endParaRPr>
          </a:p>
          <a:p>
            <a:pPr algn="l"/>
            <a:r>
              <a:rPr lang="ta-IN" b="1" dirty="0" smtClean="0">
                <a:solidFill>
                  <a:srgbClr val="FF0000"/>
                </a:solidFill>
              </a:rPr>
              <a:t>பல்லவி</a:t>
            </a:r>
          </a:p>
          <a:p>
            <a:pPr algn="l"/>
            <a:r>
              <a:rPr lang="ta-IN" b="1" dirty="0" smtClean="0">
                <a:solidFill>
                  <a:srgbClr val="FF0000"/>
                </a:solidFill>
              </a:rPr>
              <a:t>ஆண் டவர் உயிர்த்தெழுந்தார்,</a:t>
            </a:r>
          </a:p>
          <a:p>
            <a:pPr algn="l"/>
            <a:r>
              <a:rPr lang="ta-IN" b="1" dirty="0" smtClean="0">
                <a:solidFill>
                  <a:srgbClr val="FF0000"/>
                </a:solidFill>
              </a:rPr>
              <a:t>வெற்றி கொண்டே சாவின் சாபத்தை,</a:t>
            </a:r>
          </a:p>
          <a:p>
            <a:pPr algn="l"/>
            <a:r>
              <a:rPr lang="ta-IN" b="1" dirty="0" smtClean="0">
                <a:solidFill>
                  <a:srgbClr val="FF0000"/>
                </a:solidFill>
              </a:rPr>
              <a:t>இருள் மீதே ஜெயம் கொண்டே வீரராய்</a:t>
            </a:r>
          </a:p>
          <a:p>
            <a:pPr algn="l"/>
            <a:r>
              <a:rPr lang="ta-IN" b="1" dirty="0" smtClean="0">
                <a:solidFill>
                  <a:srgbClr val="FF0000"/>
                </a:solidFill>
              </a:rPr>
              <a:t>இன்றும் வாழ்கிறாரே என்றும் ஆளவே,</a:t>
            </a:r>
          </a:p>
          <a:p>
            <a:pPr algn="l"/>
            <a:r>
              <a:rPr lang="ta-IN" b="1" dirty="0" smtClean="0">
                <a:solidFill>
                  <a:srgbClr val="FF0000"/>
                </a:solidFill>
              </a:rPr>
              <a:t>எழுந்தார் எழுந்தார், அல்லேலூயா எழுந்தார்.</a:t>
            </a: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endParaRPr lang="ta-IN" b="1" dirty="0" smtClean="0">
              <a:solidFill>
                <a:schemeClr val="tx1"/>
              </a:solidFill>
            </a:endParaRPr>
          </a:p>
          <a:p>
            <a:pPr algn="l"/>
            <a:r>
              <a:rPr lang="ta-IN" b="1" dirty="0" smtClean="0">
                <a:solidFill>
                  <a:schemeClr val="tx1"/>
                </a:solidFill>
              </a:rPr>
              <a:t>கல்லரையில் இல்லை இயேசு என் ஆண்டவர்,</a:t>
            </a:r>
          </a:p>
          <a:p>
            <a:pPr algn="l"/>
            <a:r>
              <a:rPr lang="ta-IN" b="1" dirty="0" smtClean="0">
                <a:solidFill>
                  <a:schemeClr val="tx1"/>
                </a:solidFill>
              </a:rPr>
              <a:t>மூடினர் வீணன்ரோ? இயேசுவையே.</a:t>
            </a: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endParaRPr lang="ta-IN" b="1" dirty="0" smtClean="0">
              <a:solidFill>
                <a:schemeClr val="tx1"/>
              </a:solidFill>
            </a:endParaRPr>
          </a:p>
          <a:p>
            <a:pPr algn="l"/>
            <a:r>
              <a:rPr lang="ta-IN" b="1" dirty="0" smtClean="0">
                <a:solidFill>
                  <a:schemeClr val="tx1"/>
                </a:solidFill>
              </a:rPr>
              <a:t>மரணம் பற்றாது, இயேசு என் ஆண்டவர்,</a:t>
            </a:r>
          </a:p>
          <a:p>
            <a:pPr algn="l"/>
            <a:r>
              <a:rPr lang="ta-IN" b="1" dirty="0" smtClean="0">
                <a:solidFill>
                  <a:schemeClr val="tx1"/>
                </a:solidFill>
              </a:rPr>
              <a:t>உடைத்தெரிந்தாரே, இயேசு மீட்பர்.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59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ஆழ கல்லரையில்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ஆழ கல்லரையில் </dc:title>
  <dc:creator>mary</dc:creator>
  <cp:lastModifiedBy>FRONT</cp:lastModifiedBy>
  <cp:revision>5</cp:revision>
  <dcterms:created xsi:type="dcterms:W3CDTF">2022-04-12T19:08:09Z</dcterms:created>
  <dcterms:modified xsi:type="dcterms:W3CDTF">2024-03-21T20:16:30Z</dcterms:modified>
</cp:coreProperties>
</file>