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605F4-CCFA-4869-8BF1-C325E9FD1F60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6C8DE-7FD2-47F8-920B-66AA9628F9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 наш Спасите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962400" cy="5334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О наш </a:t>
            </a:r>
            <a:r>
              <a:rPr lang="az-Cyrl-AZ" b="1" dirty="0" smtClean="0"/>
              <a:t>Спаситель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752600"/>
            <a:ext cx="6400800" cy="49530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 наш Спаситель!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Смерть Ты победил,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Ты один достоин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Славы и хвалы.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Ангел светозарный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Камень отвалил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 воззвал из гроба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Сына Бога сил.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О наш Спаситель!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Смерть Ты победил,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Ты один достоин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Славы и хвалы.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 наш Спаситель!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Ты встречаешь нас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У пустого гроба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предрассветный час.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Страхи и сомненья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Тают, словно дым,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Словно воск сгорают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Пред лицом Твоим.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 наш Спаситель!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Наша жизнь в Тебе.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Ты Победа наша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жизненной борьбе,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Ты ведёшь народ Свой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 высоте небес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Всё преодолеем: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Ты для нас воскрес</a:t>
            </a:r>
            <a:r>
              <a:rPr lang="ru-RU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107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 наш Спаситель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наш Спаситель russia</dc:title>
  <dc:creator>FRONT</dc:creator>
  <cp:lastModifiedBy>FRONT</cp:lastModifiedBy>
  <cp:revision>6</cp:revision>
  <dcterms:created xsi:type="dcterms:W3CDTF">2024-03-04T19:41:36Z</dcterms:created>
  <dcterms:modified xsi:type="dcterms:W3CDTF">2024-03-12T03:16:55Z</dcterms:modified>
</cp:coreProperties>
</file>