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23A24-E8FF-4FD4-8B7F-330267AFBA35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5DC4C-8634-45AB-9DEB-FAF308E789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лагость Бож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>
                <a:solidFill>
                  <a:schemeClr val="bg1"/>
                </a:solidFill>
              </a:rPr>
              <a:t>Благость </a:t>
            </a:r>
            <a:r>
              <a:rPr lang="az-Cyrl-AZ" b="1" dirty="0">
                <a:solidFill>
                  <a:schemeClr val="bg1"/>
                </a:solidFill>
              </a:rPr>
              <a:t>Божья</a:t>
            </a:r>
            <a:br>
              <a:rPr lang="az-Cyrl-AZ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551330"/>
            <a:ext cx="4800600" cy="46482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Люблю Тебя! Бесконечна Твоя милость,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Во все дни держишь за руку меня.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Когда утром просыпаюсь, Ты даёшь покой,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Я буду петь, как Ты милостив, Господь.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Всю мою жизнь  Ты был так верен,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Всю мою жизнь Ты был так благ ко мне.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Всей моей крепостью и силой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Я буду петь, как Ты милостив, Господь.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Твой голос, Бог, проводил меня сквозь пламя,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Во тьме ночной Ты со мною, Ты рядом.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Я знаю, Ты Отец мой, я знаю, Ты мой Друг,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 я живу Твоей милостью, Господь.</a:t>
            </a: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Господь, Своей благостью Ты наполнил жизнь мою,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 по Твоей милости я сегодня вновь пою. 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Искупитель мой, пред Тобой стою, Тебе все отдаю,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Господь Своей благостью Ты наполнил жизнь мою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149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Благость Божья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Благость Божья </dc:title>
  <dc:creator>FRONT</dc:creator>
  <cp:lastModifiedBy>FRONT</cp:lastModifiedBy>
  <cp:revision>4</cp:revision>
  <dcterms:created xsi:type="dcterms:W3CDTF">2024-03-01T19:33:37Z</dcterms:created>
  <dcterms:modified xsi:type="dcterms:W3CDTF">2024-03-03T21:28:53Z</dcterms:modified>
</cp:coreProperties>
</file>