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6C2D6-1E77-4DDD-AE39-5504A2709C31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8B76C-8D4D-4EBB-9836-B52B95BFD1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Аллилуйя, Он воскресши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81000"/>
            <a:ext cx="6248400" cy="6096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Аллилуйя, Он воскресший</a:t>
            </a:r>
            <a:r>
              <a:rPr lang="az-Cyrl-AZ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7848600" cy="50292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Аллилуйя, Он воскресший!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вознёсся в небеса,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Разорвал Он узы смерти! 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Ангелы с людьми гласят.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воскресший! Жив вовеки! 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Торжествуют голоса.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воскресший! Жив вовеки! 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Торжествуют голоса.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Аллилуйя, Он воскресший!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 глава превознесён!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послал Святого Духа,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Ним Он силой облечён.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воскресший, Он бессмертный!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Верующий Им спасён.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воскресший, Он бессмертный!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Верующий Им спасён.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Аллилуйя, Он воскресший!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 побеждена Христом.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Он Сам и Воскресенье!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для верующих в Нем.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воскресший, Царь Грядущий!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Его царство мы войдём!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воскресший, Царь Грядущий!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Его царство мы войдём!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Аллилуйя, Он воскресший!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Аллилуйя, Он воскресший! </dc:title>
  <dc:creator>FRONT</dc:creator>
  <cp:lastModifiedBy>FRONT</cp:lastModifiedBy>
  <cp:revision>7</cp:revision>
  <dcterms:created xsi:type="dcterms:W3CDTF">2024-03-26T18:40:32Z</dcterms:created>
  <dcterms:modified xsi:type="dcterms:W3CDTF">2024-03-27T14:26:34Z</dcterms:modified>
</cp:coreProperties>
</file>