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5809F-91BC-4E22-B91D-B141D41C542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FA84E-E4B3-4B66-BC42-740D0C9C86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Azuukidde Olwa Lee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4340" y="152401"/>
            <a:ext cx="60198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Yesu</a:t>
            </a:r>
            <a:r>
              <a:rPr lang="en-US" b="1" dirty="0"/>
              <a:t> </a:t>
            </a:r>
            <a:r>
              <a:rPr lang="en-US" b="1" dirty="0" err="1"/>
              <a:t>Azuukidde</a:t>
            </a:r>
            <a:r>
              <a:rPr lang="en-US" b="1" dirty="0"/>
              <a:t> </a:t>
            </a:r>
            <a:r>
              <a:rPr lang="en-US" b="1" dirty="0" err="1"/>
              <a:t>Olwa</a:t>
            </a:r>
            <a:r>
              <a:rPr lang="en-US" b="1" dirty="0"/>
              <a:t> </a:t>
            </a:r>
            <a:r>
              <a:rPr lang="en-US" b="1" dirty="0" err="1" smtClean="0"/>
              <a:t>Leero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3886200" cy="4572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azuukidde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Olwaleero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katuyimbe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Yatufiirira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Yatulokola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2.Yesu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tumutendereza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owomu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ggulu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Yattibw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naaziikibwa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Okununula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3.Obulumi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Bwatuleetera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obulamu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ggulu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Bayimbira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nessanyu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Aleruya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73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Azuukidde Olwa Leero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Azuukidde Olwa Leero  Luganda</dc:title>
  <dc:creator>FRONT</dc:creator>
  <cp:lastModifiedBy>FRONT</cp:lastModifiedBy>
  <cp:revision>5</cp:revision>
  <dcterms:created xsi:type="dcterms:W3CDTF">2024-03-16T17:39:41Z</dcterms:created>
  <dcterms:modified xsi:type="dcterms:W3CDTF">2024-03-17T22:40:37Z</dcterms:modified>
</cp:coreProperties>
</file>