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E1CC1-D8A0-4D09-A8D1-904D1ED2D695}" type="datetimeFigureOut">
              <a:rPr lang="en-US" smtClean="0"/>
              <a:pPr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7AFB6-F03F-40EF-9F26-6740F10B8A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h Zinda H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685800"/>
            <a:ext cx="34290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Woh</a:t>
            </a:r>
            <a:r>
              <a:rPr lang="en-US" b="1" dirty="0" smtClean="0"/>
              <a:t> </a:t>
            </a:r>
            <a:r>
              <a:rPr lang="en-US" b="1" dirty="0" err="1" smtClean="0"/>
              <a:t>Zinda</a:t>
            </a:r>
            <a:r>
              <a:rPr lang="en-US" b="1" dirty="0" smtClean="0"/>
              <a:t> </a:t>
            </a:r>
            <a:r>
              <a:rPr lang="en-US" b="1" dirty="0" err="1" smtClean="0"/>
              <a:t>Hai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895600"/>
            <a:ext cx="8305800" cy="3962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Sabka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Khatir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Khali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Saboot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Jeevipadhal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Naalaiyai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Yedhirkolven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Jeevipadhal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Bayam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Illaiyae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Bhaviyellam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Thankayyilennortha</a:t>
            </a:r>
            <a:r>
              <a:rPr lang="en-US" sz="1400" b="1" dirty="0" err="1" smtClean="0">
                <a:solidFill>
                  <a:srgbClr val="FF0000"/>
                </a:solidFill>
              </a:rPr>
              <a:t>vitham</a:t>
            </a:r>
            <a:r>
              <a:rPr lang="en-US" sz="1400" b="1" dirty="0" err="1" smtClean="0">
                <a:solidFill>
                  <a:srgbClr val="FF0000"/>
                </a:solidFill>
              </a:rPr>
              <a:t>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Ha </a:t>
            </a:r>
            <a:r>
              <a:rPr lang="en-US" sz="1400" b="1" dirty="0" err="1" smtClean="0">
                <a:solidFill>
                  <a:srgbClr val="FF0000"/>
                </a:solidFill>
              </a:rPr>
              <a:t>Ethra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Dhanyame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Loka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Saamna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Gaya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Bhavishya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Haathon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Surakshit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Daivathin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puthranam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Bhujathanayi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Snehippan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Kshamippan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Sawkhyam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Nalkiduvan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Siluvayil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Thayaga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Baliyai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Marithavar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Yezhundharae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Vallamaiyai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Nivasinchunu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Bhayapadanu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Kreesthe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Dhairyam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Jeevitham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Chethulalo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Samarpinthunu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Jeevitam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Varaku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101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Woh Zinda Hai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Woh Zinda Hai</dc:title>
  <dc:creator>FRONT</dc:creator>
  <cp:lastModifiedBy>FRONT</cp:lastModifiedBy>
  <cp:revision>47</cp:revision>
  <dcterms:created xsi:type="dcterms:W3CDTF">2024-03-07T21:12:34Z</dcterms:created>
  <dcterms:modified xsi:type="dcterms:W3CDTF">2024-03-08T17:36:32Z</dcterms:modified>
</cp:coreProperties>
</file>