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C20A6-5603-44D7-80F6-E094942055F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CA386-05D0-4511-9F20-420A26EFB3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C20A6-5603-44D7-80F6-E094942055F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CA386-05D0-4511-9F20-420A26EFB3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C20A6-5603-44D7-80F6-E094942055F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CA386-05D0-4511-9F20-420A26EFB3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C20A6-5603-44D7-80F6-E094942055F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CA386-05D0-4511-9F20-420A26EFB3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C20A6-5603-44D7-80F6-E094942055F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CA386-05D0-4511-9F20-420A26EFB3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C20A6-5603-44D7-80F6-E094942055F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CA386-05D0-4511-9F20-420A26EFB3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C20A6-5603-44D7-80F6-E094942055F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CA386-05D0-4511-9F20-420A26EFB3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C20A6-5603-44D7-80F6-E094942055F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CA386-05D0-4511-9F20-420A26EFB3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C20A6-5603-44D7-80F6-E094942055F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CA386-05D0-4511-9F20-420A26EFB3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C20A6-5603-44D7-80F6-E094942055F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CA386-05D0-4511-9F20-420A26EFB3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C20A6-5603-44D7-80F6-E094942055F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CA386-05D0-4511-9F20-420A26EFB3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C20A6-5603-44D7-80F6-E094942055F4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CA386-05D0-4511-9F20-420A26EFB3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p from the grave He aros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 hrobe zo skal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"/>
            <a:ext cx="3810000" cy="4571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V </a:t>
            </a:r>
            <a:r>
              <a:rPr lang="en-US" b="1" dirty="0" err="1"/>
              <a:t>hrobe</a:t>
            </a:r>
            <a:r>
              <a:rPr lang="en-US" b="1" dirty="0"/>
              <a:t> </a:t>
            </a:r>
            <a:r>
              <a:rPr lang="en-US" b="1" dirty="0" err="1"/>
              <a:t>zo</a:t>
            </a:r>
            <a:r>
              <a:rPr lang="en-US" b="1" dirty="0"/>
              <a:t> </a:t>
            </a:r>
            <a:r>
              <a:rPr lang="en-US" b="1" dirty="0" err="1" smtClean="0"/>
              <a:t>skaly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828800"/>
            <a:ext cx="4114800" cy="4114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V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hrobe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skaly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zmierca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Slávne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však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z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hrobu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vstal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Zbor</a:t>
            </a:r>
            <a:r>
              <a:rPr lang="en-US" sz="1600" b="1" dirty="0" smtClean="0">
                <a:solidFill>
                  <a:srgbClr val="FF0000"/>
                </a:solidFill>
              </a:rPr>
              <a:t>: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Prázdny</a:t>
            </a:r>
            <a:r>
              <a:rPr lang="en-US" sz="1600" b="1" dirty="0" smtClean="0">
                <a:solidFill>
                  <a:srgbClr val="FF0000"/>
                </a:solidFill>
              </a:rPr>
              <a:t> je </a:t>
            </a:r>
            <a:r>
              <a:rPr lang="en-US" sz="1600" b="1" dirty="0" err="1" smtClean="0">
                <a:solidFill>
                  <a:srgbClr val="FF0000"/>
                </a:solidFill>
              </a:rPr>
              <a:t>hrob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žije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Pán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z </a:t>
            </a:r>
            <a:r>
              <a:rPr lang="en-US" sz="1600" b="1" dirty="0" err="1" smtClean="0">
                <a:solidFill>
                  <a:srgbClr val="FF0000"/>
                </a:solidFill>
              </a:rPr>
              <a:t>mŕtvych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vstal</a:t>
            </a:r>
            <a:r>
              <a:rPr lang="en-US" sz="1600" b="1" dirty="0" smtClean="0">
                <a:solidFill>
                  <a:srgbClr val="FF0000"/>
                </a:solidFill>
              </a:rPr>
              <a:t> a </a:t>
            </a:r>
            <a:r>
              <a:rPr lang="en-US" sz="1600" b="1" dirty="0" err="1" smtClean="0">
                <a:solidFill>
                  <a:srgbClr val="FF0000"/>
                </a:solidFill>
              </a:rPr>
              <a:t>vyšiel</a:t>
            </a:r>
            <a:r>
              <a:rPr lang="en-US" sz="1600" b="1" dirty="0" smtClean="0">
                <a:solidFill>
                  <a:srgbClr val="FF0000"/>
                </a:solidFill>
              </a:rPr>
              <a:t> z </a:t>
            </a:r>
            <a:r>
              <a:rPr lang="en-US" sz="1600" b="1" dirty="0" err="1" smtClean="0">
                <a:solidFill>
                  <a:srgbClr val="FF0000"/>
                </a:solidFill>
              </a:rPr>
              <a:t>hrobu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brán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Žije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Pán</a:t>
            </a:r>
            <a:r>
              <a:rPr lang="en-US" sz="1600" b="1" dirty="0" smtClean="0">
                <a:solidFill>
                  <a:srgbClr val="FF0000"/>
                </a:solidFill>
              </a:rPr>
              <a:t> a </a:t>
            </a:r>
            <a:r>
              <a:rPr lang="en-US" sz="1600" b="1" dirty="0" err="1" smtClean="0">
                <a:solidFill>
                  <a:srgbClr val="FF0000"/>
                </a:solidFill>
              </a:rPr>
              <a:t>neškodí</a:t>
            </a:r>
            <a:r>
              <a:rPr lang="en-US" sz="1600" b="1" dirty="0" smtClean="0">
                <a:solidFill>
                  <a:srgbClr val="FF0000"/>
                </a:solidFill>
              </a:rPr>
              <a:t> Mu </a:t>
            </a:r>
            <a:r>
              <a:rPr lang="en-US" sz="1600" b="1" dirty="0" err="1" smtClean="0">
                <a:solidFill>
                  <a:srgbClr val="FF0000"/>
                </a:solidFill>
              </a:rPr>
              <a:t>smrti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noc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Knieža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žitia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slávne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potrel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pekla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moc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Žije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Pán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žije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Pán</a:t>
            </a:r>
            <a:r>
              <a:rPr lang="en-US" sz="1600" b="1" dirty="0" smtClean="0">
                <a:solidFill>
                  <a:srgbClr val="FF0000"/>
                </a:solidFill>
              </a:rPr>
              <a:t>, Hallelujah, </a:t>
            </a:r>
            <a:r>
              <a:rPr lang="en-US" sz="1600" b="1" dirty="0" err="1" smtClean="0">
                <a:solidFill>
                  <a:srgbClr val="FF0000"/>
                </a:solidFill>
              </a:rPr>
              <a:t>žije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Pán</a:t>
            </a:r>
            <a:r>
              <a:rPr lang="en-US" sz="1600" b="1" dirty="0" smtClean="0">
                <a:solidFill>
                  <a:srgbClr val="FF0000"/>
                </a:solidFill>
              </a:rPr>
              <a:t>!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Hrob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svoju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korisť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vráť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Zmierca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tvoj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pevný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dobyl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Zbor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život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Zmierca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Srdce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vďakou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môj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Zbor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119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 hrobe zo skaly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 hrobe zo skaly czech</dc:title>
  <dc:creator>FRONT</dc:creator>
  <cp:lastModifiedBy>FRONT</cp:lastModifiedBy>
  <cp:revision>5</cp:revision>
  <dcterms:created xsi:type="dcterms:W3CDTF">2024-03-20T19:30:45Z</dcterms:created>
  <dcterms:modified xsi:type="dcterms:W3CDTF">2024-03-22T14:36:54Z</dcterms:modified>
</cp:coreProperties>
</file>