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0CA6-F646-41AD-92EC-B527D7C6C8CA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1AC2D-17F6-413F-99BD-746F5E59E8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-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'rang Paskah Berse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T'rang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Paskah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Berseri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828800"/>
            <a:ext cx="655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1.  </a:t>
            </a:r>
            <a:r>
              <a:rPr lang="en-US" sz="2000" b="1" dirty="0" err="1" smtClean="0">
                <a:solidFill>
                  <a:schemeClr val="bg1"/>
                </a:solidFill>
              </a:rPr>
              <a:t>T’rang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Paskah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berseri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tersingkir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kesedihan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Sang Raja </a:t>
            </a:r>
            <a:r>
              <a:rPr lang="en-US" sz="2000" b="1" dirty="0" err="1" smtClean="0">
                <a:solidFill>
                  <a:schemeClr val="bg1"/>
                </a:solidFill>
              </a:rPr>
              <a:t>tersalib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Menang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gemilang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Andaikan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Tuhanku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dibangkitkan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lagi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percuma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imanku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Tetapi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bangkit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bangkit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Dia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bangkit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2.  </a:t>
            </a:r>
            <a:r>
              <a:rPr lang="en-US" sz="2000" b="1" dirty="0" err="1" smtClean="0">
                <a:solidFill>
                  <a:schemeClr val="bg1"/>
                </a:solidFill>
              </a:rPr>
              <a:t>Harapanku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teguh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kelak</a:t>
            </a:r>
            <a:r>
              <a:rPr lang="en-US" sz="2000" b="1" dirty="0" smtClean="0">
                <a:solidFill>
                  <a:schemeClr val="bg1"/>
                </a:solidFill>
              </a:rPr>
              <a:t> ‘</a:t>
            </a:r>
            <a:r>
              <a:rPr lang="en-US" sz="2000" b="1" dirty="0" err="1" smtClean="0">
                <a:solidFill>
                  <a:schemeClr val="bg1"/>
                </a:solidFill>
              </a:rPr>
              <a:t>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bangkit</a:t>
            </a:r>
            <a:r>
              <a:rPr lang="en-US" sz="2000" b="1" dirty="0" smtClean="0">
                <a:solidFill>
                  <a:schemeClr val="bg1"/>
                </a:solidFill>
              </a:rPr>
              <a:t> pula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diwaktu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menderu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seruan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sangkakala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3.  Sang </a:t>
            </a:r>
            <a:r>
              <a:rPr lang="en-US" sz="2000" b="1" dirty="0" err="1" smtClean="0">
                <a:solidFill>
                  <a:schemeClr val="bg1"/>
                </a:solidFill>
              </a:rPr>
              <a:t>maut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menyerah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berkuasa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‘</a:t>
            </a:r>
            <a:r>
              <a:rPr lang="en-US" sz="2000" b="1" dirty="0" err="1" smtClean="0">
                <a:solidFill>
                  <a:schemeClr val="bg1"/>
                </a:solidFill>
              </a:rPr>
              <a:t>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bahagia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selamat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kar’na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Paskah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T'rang Paskah Berseri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T'rang Paskah Berseri</dc:title>
  <dc:creator>FRONT</dc:creator>
  <cp:lastModifiedBy>FRONT</cp:lastModifiedBy>
  <cp:revision>7</cp:revision>
  <dcterms:created xsi:type="dcterms:W3CDTF">2024-03-28T20:04:39Z</dcterms:created>
  <dcterms:modified xsi:type="dcterms:W3CDTF">2024-03-30T15:39:13Z</dcterms:modified>
</cp:coreProperties>
</file>