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43759-9551-497A-AFC5-63E781A6DFA1}" type="datetimeFigureOut">
              <a:rPr lang="en-US" smtClean="0"/>
              <a:pPr/>
              <a:t>3/29/2024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383B9-EED7-437B-9592-38F12F96CA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43759-9551-497A-AFC5-63E781A6DFA1}" type="datetimeFigureOut">
              <a:rPr lang="en-US" smtClean="0"/>
              <a:pPr/>
              <a:t>3/29/2024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383B9-EED7-437B-9592-38F12F96CA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43759-9551-497A-AFC5-63E781A6DFA1}" type="datetimeFigureOut">
              <a:rPr lang="en-US" smtClean="0"/>
              <a:pPr/>
              <a:t>3/29/2024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383B9-EED7-437B-9592-38F12F96CA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43759-9551-497A-AFC5-63E781A6DFA1}" type="datetimeFigureOut">
              <a:rPr lang="en-US" smtClean="0"/>
              <a:pPr/>
              <a:t>3/29/2024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383B9-EED7-437B-9592-38F12F96CA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43759-9551-497A-AFC5-63E781A6DFA1}" type="datetimeFigureOut">
              <a:rPr lang="en-US" smtClean="0"/>
              <a:pPr/>
              <a:t>3/29/2024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383B9-EED7-437B-9592-38F12F96CA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43759-9551-497A-AFC5-63E781A6DFA1}" type="datetimeFigureOut">
              <a:rPr lang="en-US" smtClean="0"/>
              <a:pPr/>
              <a:t>3/29/2024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383B9-EED7-437B-9592-38F12F96CA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43759-9551-497A-AFC5-63E781A6DFA1}" type="datetimeFigureOut">
              <a:rPr lang="en-US" smtClean="0"/>
              <a:pPr/>
              <a:t>3/29/2024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383B9-EED7-437B-9592-38F12F96CA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43759-9551-497A-AFC5-63E781A6DFA1}" type="datetimeFigureOut">
              <a:rPr lang="en-US" smtClean="0"/>
              <a:pPr/>
              <a:t>3/29/2024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383B9-EED7-437B-9592-38F12F96CA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43759-9551-497A-AFC5-63E781A6DFA1}" type="datetimeFigureOut">
              <a:rPr lang="en-US" smtClean="0"/>
              <a:pPr/>
              <a:t>3/29/2024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383B9-EED7-437B-9592-38F12F96CA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43759-9551-497A-AFC5-63E781A6DFA1}" type="datetimeFigureOut">
              <a:rPr lang="en-US" smtClean="0"/>
              <a:pPr/>
              <a:t>3/29/2024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383B9-EED7-437B-9592-38F12F96CA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43759-9551-497A-AFC5-63E781A6DFA1}" type="datetimeFigureOut">
              <a:rPr lang="en-US" smtClean="0"/>
              <a:pPr/>
              <a:t>3/29/2024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383B9-EED7-437B-9592-38F12F96CA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43759-9551-497A-AFC5-63E781A6DFA1}" type="datetimeFigureOut">
              <a:rPr lang="en-US" smtClean="0"/>
              <a:pPr/>
              <a:t>3/29/2024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0383B9-EED7-437B-9592-38F12F96CA9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is Joyful Eastertide-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his Joyful Easterti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3600" y="1"/>
            <a:ext cx="4876800" cy="609599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This Joyful Eastertide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762000"/>
            <a:ext cx="3200400" cy="48768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1. This joyful Easter-tide, 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Away with sin and sorrow.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My Love, the Crucified, 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Hath sprung to life this morrow. 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Refrain: 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Had Christ, that once was slain, 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Ne'er burst his three-day prison,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Our faith had been in vain: 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But now hath Christ arisen.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2. My flesh in hope shall rest, 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And for a season slumber: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Till trump from east to west 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Shall wake the dead in number. 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3. Death's flood hath lost his chill, 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Since Jesus </a:t>
            </a:r>
            <a:r>
              <a:rPr lang="en-US" sz="1600" b="1" dirty="0" err="1" smtClean="0">
                <a:solidFill>
                  <a:schemeClr val="bg1"/>
                </a:solidFill>
              </a:rPr>
              <a:t>cross'd</a:t>
            </a:r>
            <a:r>
              <a:rPr lang="en-US" sz="1600" b="1" dirty="0" smtClean="0">
                <a:solidFill>
                  <a:schemeClr val="bg1"/>
                </a:solidFill>
              </a:rPr>
              <a:t> the river: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Lover of souls, from ill 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My passing soul deliver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111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This Joyful Eastertide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Joyful Eastertide</dc:title>
  <dc:creator>FRONT</dc:creator>
  <cp:lastModifiedBy>FRONT</cp:lastModifiedBy>
  <cp:revision>3</cp:revision>
  <dcterms:created xsi:type="dcterms:W3CDTF">2024-03-06T17:45:44Z</dcterms:created>
  <dcterms:modified xsi:type="dcterms:W3CDTF">2024-03-29T13:31:19Z</dcterms:modified>
</cp:coreProperties>
</file>