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986A0-CDC8-4028-A25C-DE56109AE83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3793-EF69-488C-8A1F-D29A9E5271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986A0-CDC8-4028-A25C-DE56109AE83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3793-EF69-488C-8A1F-D29A9E5271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986A0-CDC8-4028-A25C-DE56109AE83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3793-EF69-488C-8A1F-D29A9E5271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986A0-CDC8-4028-A25C-DE56109AE83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3793-EF69-488C-8A1F-D29A9E5271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986A0-CDC8-4028-A25C-DE56109AE83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3793-EF69-488C-8A1F-D29A9E5271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986A0-CDC8-4028-A25C-DE56109AE83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3793-EF69-488C-8A1F-D29A9E5271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986A0-CDC8-4028-A25C-DE56109AE83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3793-EF69-488C-8A1F-D29A9E5271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986A0-CDC8-4028-A25C-DE56109AE83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3793-EF69-488C-8A1F-D29A9E5271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986A0-CDC8-4028-A25C-DE56109AE83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3793-EF69-488C-8A1F-D29A9E5271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986A0-CDC8-4028-A25C-DE56109AE83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3793-EF69-488C-8A1F-D29A9E5271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986A0-CDC8-4028-A25C-DE56109AE83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3793-EF69-488C-8A1F-D29A9E5271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986A0-CDC8-4028-A25C-DE56109AE83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3793-EF69-488C-8A1F-D29A9E52717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ri Bhalay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52400"/>
            <a:ext cx="2895600" cy="457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Teri </a:t>
            </a:r>
            <a:r>
              <a:rPr lang="en-US" b="1" dirty="0" err="1" smtClean="0">
                <a:solidFill>
                  <a:schemeClr val="bg1"/>
                </a:solidFill>
              </a:rPr>
              <a:t>Bhalayi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838200"/>
            <a:ext cx="4419600" cy="4648200"/>
          </a:xfrm>
        </p:spPr>
        <p:txBody>
          <a:bodyPr numCol="1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Chahun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Tujhe</a:t>
            </a:r>
            <a:r>
              <a:rPr lang="en-US" sz="1600" b="1" dirty="0" smtClean="0">
                <a:solidFill>
                  <a:schemeClr val="bg1"/>
                </a:solidFill>
              </a:rPr>
              <a:t>  Teri </a:t>
            </a:r>
            <a:r>
              <a:rPr lang="en-US" sz="1600" b="1" dirty="0" err="1" smtClean="0">
                <a:solidFill>
                  <a:schemeClr val="bg1"/>
                </a:solidFill>
              </a:rPr>
              <a:t>karuna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kabhi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chhode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din  </a:t>
            </a:r>
            <a:r>
              <a:rPr lang="en-US" sz="1600" b="1" dirty="0" err="1" smtClean="0">
                <a:solidFill>
                  <a:schemeClr val="bg1"/>
                </a:solidFill>
              </a:rPr>
              <a:t>Tere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haathon</a:t>
            </a:r>
            <a:r>
              <a:rPr lang="en-US" sz="1600" b="1" dirty="0" smtClean="0">
                <a:solidFill>
                  <a:schemeClr val="bg1"/>
                </a:solidFill>
              </a:rPr>
              <a:t> ne </a:t>
            </a:r>
            <a:r>
              <a:rPr lang="en-US" sz="1600" b="1" dirty="0" err="1" smtClean="0">
                <a:solidFill>
                  <a:schemeClr val="bg1"/>
                </a:solidFill>
              </a:rPr>
              <a:t>thaama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savera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Har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shaam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Gaaoon</a:t>
            </a:r>
            <a:r>
              <a:rPr lang="en-US" sz="1600" b="1" dirty="0" smtClean="0">
                <a:solidFill>
                  <a:schemeClr val="bg1"/>
                </a:solidFill>
              </a:rPr>
              <a:t> main Teri </a:t>
            </a:r>
            <a:r>
              <a:rPr lang="en-US" sz="1600" b="1" dirty="0" err="1" smtClean="0">
                <a:solidFill>
                  <a:schemeClr val="bg1"/>
                </a:solidFill>
              </a:rPr>
              <a:t>bhalayi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Khuda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Jeevan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bhar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wafadar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hai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Jeevan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bhar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raha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kitna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bhala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Har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saans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taakat</a:t>
            </a:r>
            <a:r>
              <a:rPr lang="en-US" sz="1600" b="1" dirty="0" smtClean="0">
                <a:solidFill>
                  <a:srgbClr val="FF0000"/>
                </a:solidFill>
              </a:rPr>
              <a:t> se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Gaaoon</a:t>
            </a:r>
            <a:r>
              <a:rPr lang="en-US" sz="1600" b="1" dirty="0" smtClean="0">
                <a:solidFill>
                  <a:srgbClr val="FF0000"/>
                </a:solidFill>
              </a:rPr>
              <a:t> main Teri </a:t>
            </a:r>
            <a:r>
              <a:rPr lang="en-US" sz="1600" b="1" dirty="0" err="1" smtClean="0">
                <a:solidFill>
                  <a:srgbClr val="FF0000"/>
                </a:solidFill>
              </a:rPr>
              <a:t>bhalayi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Khuda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Teri </a:t>
            </a:r>
            <a:r>
              <a:rPr lang="en-US" sz="1600" b="1" dirty="0" err="1" smtClean="0">
                <a:solidFill>
                  <a:schemeClr val="bg1"/>
                </a:solidFill>
              </a:rPr>
              <a:t>awaaz</a:t>
            </a:r>
            <a:r>
              <a:rPr lang="en-US" sz="1600" b="1" dirty="0" smtClean="0">
                <a:solidFill>
                  <a:schemeClr val="bg1"/>
                </a:solidFill>
              </a:rPr>
              <a:t>  Ne </a:t>
            </a:r>
            <a:r>
              <a:rPr lang="en-US" sz="1600" b="1" dirty="0" err="1" smtClean="0">
                <a:solidFill>
                  <a:schemeClr val="bg1"/>
                </a:solidFill>
              </a:rPr>
              <a:t>chalaya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aag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mein</a:t>
            </a:r>
            <a:r>
              <a:rPr lang="en-US" sz="1600" b="1" dirty="0" smtClean="0">
                <a:solidFill>
                  <a:schemeClr val="bg1"/>
                </a:solidFill>
              </a:rPr>
              <a:t> se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Andheri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raaton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mein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Tu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sabse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kareeb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Maine </a:t>
            </a:r>
            <a:r>
              <a:rPr lang="en-US" sz="1600" b="1" dirty="0" err="1" smtClean="0">
                <a:solidFill>
                  <a:schemeClr val="bg1"/>
                </a:solidFill>
              </a:rPr>
              <a:t>jaana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</a:t>
            </a:r>
            <a:r>
              <a:rPr lang="en-US" sz="1600" b="1" dirty="0" smtClean="0">
                <a:solidFill>
                  <a:schemeClr val="bg1"/>
                </a:solidFill>
              </a:rPr>
              <a:t> Pita </a:t>
            </a:r>
            <a:r>
              <a:rPr lang="en-US" sz="1600" b="1" dirty="0" err="1" smtClean="0">
                <a:solidFill>
                  <a:schemeClr val="bg1"/>
                </a:solidFill>
              </a:rPr>
              <a:t>hai</a:t>
            </a:r>
            <a:r>
              <a:rPr lang="en-US" sz="1600" b="1" dirty="0" smtClean="0">
                <a:solidFill>
                  <a:schemeClr val="bg1"/>
                </a:solidFill>
              </a:rPr>
              <a:t>  Maine </a:t>
            </a:r>
            <a:r>
              <a:rPr lang="en-US" sz="1600" b="1" dirty="0" err="1" smtClean="0">
                <a:solidFill>
                  <a:schemeClr val="bg1"/>
                </a:solidFill>
              </a:rPr>
              <a:t>jaana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Tujhe</a:t>
            </a:r>
            <a:r>
              <a:rPr lang="en-US" sz="1600" b="1" dirty="0" smtClean="0">
                <a:solidFill>
                  <a:schemeClr val="bg1"/>
                </a:solidFill>
              </a:rPr>
              <a:t> dost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Jeeta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aaya</a:t>
            </a:r>
            <a:r>
              <a:rPr lang="en-US" sz="1600" b="1" dirty="0" smtClean="0">
                <a:solidFill>
                  <a:schemeClr val="bg1"/>
                </a:solidFill>
              </a:rPr>
              <a:t> Teri </a:t>
            </a:r>
            <a:r>
              <a:rPr lang="en-US" sz="1600" b="1" dirty="0" err="1" smtClean="0">
                <a:solidFill>
                  <a:schemeClr val="bg1"/>
                </a:solidFill>
              </a:rPr>
              <a:t>bhalayi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Khuda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Bridge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Teri </a:t>
            </a:r>
            <a:r>
              <a:rPr lang="en-US" sz="1600" b="1" dirty="0" err="1" smtClean="0">
                <a:solidFill>
                  <a:schemeClr val="bg1"/>
                </a:solidFill>
              </a:rPr>
              <a:t>bhalai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Mera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peecha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kare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(x2</a:t>
            </a:r>
            <a:r>
              <a:rPr lang="en-US" sz="1600" b="1" dirty="0" smtClean="0">
                <a:solidFill>
                  <a:schemeClr val="bg1"/>
                </a:solidFill>
              </a:rPr>
              <a:t>)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Karun </a:t>
            </a:r>
            <a:r>
              <a:rPr lang="en-US" sz="1600" b="1" dirty="0" err="1" smtClean="0">
                <a:solidFill>
                  <a:schemeClr val="bg1"/>
                </a:solidFill>
              </a:rPr>
              <a:t>zindagi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arpan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abhi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Mera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sab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kuch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Tera</a:t>
            </a:r>
            <a:r>
              <a:rPr lang="en-US" sz="1600" b="1" dirty="0" smtClean="0">
                <a:solidFill>
                  <a:schemeClr val="bg1"/>
                </a:solidFill>
              </a:rPr>
              <a:t> hi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98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Teri Bhalayi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Teri Bhalayi hindi</dc:title>
  <dc:creator>FRONT</dc:creator>
  <cp:lastModifiedBy>FRONT</cp:lastModifiedBy>
  <cp:revision>5</cp:revision>
  <dcterms:created xsi:type="dcterms:W3CDTF">2024-03-01T19:33:58Z</dcterms:created>
  <dcterms:modified xsi:type="dcterms:W3CDTF">2024-03-04T15:17:57Z</dcterms:modified>
</cp:coreProperties>
</file>