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69D28-E9AA-40F1-93AE-41AE4C5A7F6B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47D40-A77E-41F6-91D6-C854ACF2B6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fatsangana tok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5720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Tafatsangana</a:t>
            </a:r>
            <a:r>
              <a:rPr lang="en-US" b="1" dirty="0" smtClean="0"/>
              <a:t> </a:t>
            </a:r>
            <a:r>
              <a:rPr lang="en-US" b="1" dirty="0" err="1" smtClean="0"/>
              <a:t>tokoa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3505200" cy="3962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Tafatsangana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Kristy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Mihirà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mamitaka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Mihirà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lehibe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fihobiana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Mihirà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Haleloia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Tafatsangana tokoa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Tafatsangana tokoa Malagasy</dc:title>
  <dc:creator>FRONT</dc:creator>
  <cp:lastModifiedBy>FRONT</cp:lastModifiedBy>
  <cp:revision>3</cp:revision>
  <dcterms:created xsi:type="dcterms:W3CDTF">2024-03-19T17:20:21Z</dcterms:created>
  <dcterms:modified xsi:type="dcterms:W3CDTF">2024-03-19T19:33:50Z</dcterms:modified>
</cp:coreProperties>
</file>