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A61-4EF4-4532-AA96-2C19B50EBC1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ED0D-7CCA-4BD0-AB3F-967F00633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A61-4EF4-4532-AA96-2C19B50EBC1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ED0D-7CCA-4BD0-AB3F-967F00633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A61-4EF4-4532-AA96-2C19B50EBC1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ED0D-7CCA-4BD0-AB3F-967F00633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A61-4EF4-4532-AA96-2C19B50EBC1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ED0D-7CCA-4BD0-AB3F-967F00633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A61-4EF4-4532-AA96-2C19B50EBC1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ED0D-7CCA-4BD0-AB3F-967F00633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A61-4EF4-4532-AA96-2C19B50EBC1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ED0D-7CCA-4BD0-AB3F-967F00633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A61-4EF4-4532-AA96-2C19B50EBC1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ED0D-7CCA-4BD0-AB3F-967F00633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A61-4EF4-4532-AA96-2C19B50EBC1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ED0D-7CCA-4BD0-AB3F-967F00633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A61-4EF4-4532-AA96-2C19B50EBC1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ED0D-7CCA-4BD0-AB3F-967F00633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A61-4EF4-4532-AA96-2C19B50EBC1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ED0D-7CCA-4BD0-AB3F-967F00633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A61-4EF4-4532-AA96-2C19B50EBC1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ED0D-7CCA-4BD0-AB3F-967F00633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71A61-4EF4-4532-AA96-2C19B50EBC1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7ED0D-7CCA-4BD0-AB3F-967F006332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tria velona Iz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174" y="0"/>
            <a:ext cx="3857652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Satria</a:t>
            </a:r>
            <a:r>
              <a:rPr lang="en-US" b="1" dirty="0" smtClean="0"/>
              <a:t> </a:t>
            </a:r>
            <a:r>
              <a:rPr lang="en-US" b="1" dirty="0" err="1" smtClean="0"/>
              <a:t>velona</a:t>
            </a:r>
            <a:r>
              <a:rPr lang="en-US" b="1" dirty="0" smtClean="0"/>
              <a:t> </a:t>
            </a:r>
            <a:r>
              <a:rPr lang="en-US" b="1" dirty="0" err="1" smtClean="0"/>
              <a:t>Izy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414" y="785794"/>
            <a:ext cx="3143272" cy="528641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Tonga </a:t>
            </a:r>
            <a:r>
              <a:rPr lang="en-US" sz="1600" b="1" dirty="0" err="1" smtClean="0">
                <a:solidFill>
                  <a:schemeClr val="tx1"/>
                </a:solidFill>
              </a:rPr>
              <a:t>tety</a:t>
            </a:r>
            <a:r>
              <a:rPr lang="en-US" sz="1600" b="1" dirty="0" smtClean="0">
                <a:solidFill>
                  <a:schemeClr val="tx1"/>
                </a:solidFill>
              </a:rPr>
              <a:t>  an-</a:t>
            </a:r>
            <a:r>
              <a:rPr lang="en-US" sz="1600" b="1" dirty="0" err="1" smtClean="0">
                <a:solidFill>
                  <a:schemeClr val="tx1"/>
                </a:solidFill>
              </a:rPr>
              <a:t>tany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Jesosy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 </a:t>
            </a:r>
            <a:r>
              <a:rPr lang="en-US" sz="1600" b="1" dirty="0" err="1" smtClean="0">
                <a:solidFill>
                  <a:schemeClr val="tx1"/>
                </a:solidFill>
              </a:rPr>
              <a:t>maty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hanavotra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Resy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fasana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foana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Io no </a:t>
            </a:r>
            <a:r>
              <a:rPr lang="en-US" sz="1600" b="1" dirty="0" err="1" smtClean="0">
                <a:solidFill>
                  <a:schemeClr val="tx1"/>
                </a:solidFill>
              </a:rPr>
              <a:t>porofo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velona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Jesosy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Tsy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ahiako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izay</a:t>
            </a:r>
            <a:r>
              <a:rPr lang="en-US" sz="1600" b="1" dirty="0" smtClean="0">
                <a:solidFill>
                  <a:srgbClr val="FF0000"/>
                </a:solidFill>
              </a:rPr>
              <a:t> ho </a:t>
            </a:r>
            <a:r>
              <a:rPr lang="en-US" sz="1600" b="1" dirty="0" err="1" smtClean="0">
                <a:solidFill>
                  <a:srgbClr val="FF0000"/>
                </a:solidFill>
              </a:rPr>
              <a:t>ampitso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Lasa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avokoa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tahotro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Eo</a:t>
            </a:r>
            <a:r>
              <a:rPr lang="en-US" sz="1600" b="1" dirty="0" smtClean="0">
                <a:solidFill>
                  <a:srgbClr val="FF0000"/>
                </a:solidFill>
              </a:rPr>
              <a:t> an-</a:t>
            </a:r>
            <a:r>
              <a:rPr lang="en-US" sz="1600" b="1" dirty="0" err="1" smtClean="0">
                <a:solidFill>
                  <a:srgbClr val="FF0000"/>
                </a:solidFill>
              </a:rPr>
              <a:t>tanany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avokoa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ny</a:t>
            </a:r>
            <a:r>
              <a:rPr lang="en-US" sz="1600" b="1" dirty="0" smtClean="0">
                <a:solidFill>
                  <a:srgbClr val="FF0000"/>
                </a:solidFill>
              </a:rPr>
              <a:t> ho </a:t>
            </a:r>
            <a:r>
              <a:rPr lang="en-US" sz="1600" b="1" dirty="0" err="1" smtClean="0">
                <a:solidFill>
                  <a:srgbClr val="FF0000"/>
                </a:solidFill>
              </a:rPr>
              <a:t>avy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Matoky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aho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satria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velona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Jesosy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Tsy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miova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mandrakizay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Izy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Fa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mbola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mamonjy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Mamela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manasitrana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Mbola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miasa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Jesosy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velona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Rehefa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ilay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maizina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Hifarana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androko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hahita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fahazavan’ny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Tavany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satria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velona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Jesosy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76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Satria velona Izy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Satria velona Izy</dc:title>
  <dc:creator>mary</dc:creator>
  <cp:lastModifiedBy>FRONT</cp:lastModifiedBy>
  <cp:revision>29</cp:revision>
  <dcterms:created xsi:type="dcterms:W3CDTF">2019-11-20T14:54:46Z</dcterms:created>
  <dcterms:modified xsi:type="dcterms:W3CDTF">2024-03-10T21:39:55Z</dcterms:modified>
</cp:coreProperties>
</file>