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C506-F4A3-45D6-96CE-23269CF55C9E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93B1-83F9-4E2E-8D8E-9554747FD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C506-F4A3-45D6-96CE-23269CF55C9E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93B1-83F9-4E2E-8D8E-9554747FD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C506-F4A3-45D6-96CE-23269CF55C9E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93B1-83F9-4E2E-8D8E-9554747FD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C506-F4A3-45D6-96CE-23269CF55C9E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93B1-83F9-4E2E-8D8E-9554747FD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C506-F4A3-45D6-96CE-23269CF55C9E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93B1-83F9-4E2E-8D8E-9554747FD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C506-F4A3-45D6-96CE-23269CF55C9E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93B1-83F9-4E2E-8D8E-9554747FD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C506-F4A3-45D6-96CE-23269CF55C9E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93B1-83F9-4E2E-8D8E-9554747FD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C506-F4A3-45D6-96CE-23269CF55C9E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93B1-83F9-4E2E-8D8E-9554747FD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C506-F4A3-45D6-96CE-23269CF55C9E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93B1-83F9-4E2E-8D8E-9554747FD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C506-F4A3-45D6-96CE-23269CF55C9E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93B1-83F9-4E2E-8D8E-9554747FD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C506-F4A3-45D6-96CE-23269CF55C9E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93B1-83F9-4E2E-8D8E-9554747FD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5C506-F4A3-45D6-96CE-23269CF55C9E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593B1-83F9-4E2E-8D8E-9554747FDA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deemed How I Love to Proclaim It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deemed, How I Love to Proclaim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0"/>
            <a:ext cx="7315200" cy="4571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Redeemed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How I Love to Proclaim It</a:t>
            </a:r>
            <a:r>
              <a:rPr lang="en-US" sz="3600" b="1" u="sng" dirty="0">
                <a:solidFill>
                  <a:schemeClr val="bg1"/>
                </a:solidFill>
              </a:rPr>
              <a:t/>
            </a:r>
            <a:br>
              <a:rPr lang="en-US" sz="3600" b="1" u="sng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447800"/>
            <a:ext cx="8153400" cy="4648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Redeemed, how I love to proclaim it!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Redeemed by the blood of the Lamb;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Redeemed through His infinite mercy,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child and forever I am.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Redeemed, redeemed,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Redeemed by the blood of the Lamb;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Redeemed, redeemed,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His child and forever I am.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Redeemed, and so happy in Jesus,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language my rapture can tell;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know that the light of His presence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me doth continually dwell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think of my blessed Redeemer,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think of Him all the day long: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sing, for I cannot be silent;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love is the theme of my song.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know I shall see in His beauty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King in whose law I delight;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 lovingly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guardeth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footsteps,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giveth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songs in the night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148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Redeemed, How I Love to Proclaim It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Redeemed, How I Love to Proclaim It </dc:title>
  <dc:creator>FRONT</dc:creator>
  <cp:lastModifiedBy>FRONT</cp:lastModifiedBy>
  <cp:revision>4</cp:revision>
  <dcterms:created xsi:type="dcterms:W3CDTF">2024-03-12T21:22:02Z</dcterms:created>
  <dcterms:modified xsi:type="dcterms:W3CDTF">2024-03-13T13:43:36Z</dcterms:modified>
</cp:coreProperties>
</file>