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A7B12-EC5F-4C7C-A70B-AB66FF772D03}" type="datetimeFigureOut">
              <a:rPr lang="en-US" smtClean="0"/>
              <a:pPr/>
              <a:t>3/21/2024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BF9BE-E1A5-4472-9E43-58C83F8CBC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Up from the grave He aros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orzucił grobu cień Jez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Porzucił</a:t>
            </a:r>
            <a:r>
              <a:rPr lang="en-US" b="1" dirty="0" smtClean="0"/>
              <a:t> </a:t>
            </a:r>
            <a:r>
              <a:rPr lang="en-US" b="1" dirty="0" err="1" smtClean="0"/>
              <a:t>grobu</a:t>
            </a:r>
            <a:r>
              <a:rPr lang="en-US" b="1" dirty="0" smtClean="0"/>
              <a:t> </a:t>
            </a:r>
            <a:r>
              <a:rPr lang="en-US" b="1" dirty="0" err="1" smtClean="0"/>
              <a:t>cień</a:t>
            </a:r>
            <a:r>
              <a:rPr lang="en-US" b="1" dirty="0" smtClean="0"/>
              <a:t> </a:t>
            </a:r>
            <a:r>
              <a:rPr lang="en-US" b="1" dirty="0" err="1" smtClean="0"/>
              <a:t>Jezus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371600"/>
            <a:ext cx="4343400" cy="3962400"/>
          </a:xfrm>
        </p:spPr>
        <p:txBody>
          <a:bodyPr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Porzucił grobu cień Jezus mój Zbawca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Święci triumf dzień Jezus mój Pan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Pusty grób Zbawca mój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Dziś zwycięski z śmiercią stoczył bój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Z grobu powstał Jezus spłoszył śmierci noc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Po wieki wieków rządzi wrogów skruszył moc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Żyje Pan żyje Pan Alleluja żyje Pan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Czuwa daremnie wróg Jezus mym Zbawcą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Możnie zwyciężył Bóg Jezus nasz Pan</a:t>
            </a:r>
          </a:p>
          <a:p>
            <a:pPr algn="l"/>
            <a:endParaRPr lang="pl-P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Śmierć nas nie zdoła zmóc Jezus nasz Zbawca</a:t>
            </a:r>
          </a:p>
          <a:p>
            <a:pPr algn="l"/>
            <a:r>
              <a:rPr lang="pl-P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Chrobry zwyciężył wódz Jezus nasz Pan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81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Porzucił grobu cień Jezus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Porzucil grobucień polish</dc:title>
  <dc:creator>FRONT</dc:creator>
  <cp:lastModifiedBy>FRONT</cp:lastModifiedBy>
  <cp:revision>11</cp:revision>
  <dcterms:created xsi:type="dcterms:W3CDTF">2024-03-06T15:46:44Z</dcterms:created>
  <dcterms:modified xsi:type="dcterms:W3CDTF">2024-03-21T20:32:39Z</dcterms:modified>
</cp:coreProperties>
</file>