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EBF3F-0004-4A85-B32D-6C7FE33A23DB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F66FD-2292-4818-A88B-9825602C64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EBF3F-0004-4A85-B32D-6C7FE33A23DB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F66FD-2292-4818-A88B-9825602C64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EBF3F-0004-4A85-B32D-6C7FE33A23DB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F66FD-2292-4818-A88B-9825602C64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EBF3F-0004-4A85-B32D-6C7FE33A23DB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F66FD-2292-4818-A88B-9825602C64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EBF3F-0004-4A85-B32D-6C7FE33A23DB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F66FD-2292-4818-A88B-9825602C64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EBF3F-0004-4A85-B32D-6C7FE33A23DB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F66FD-2292-4818-A88B-9825602C64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EBF3F-0004-4A85-B32D-6C7FE33A23DB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F66FD-2292-4818-A88B-9825602C64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EBF3F-0004-4A85-B32D-6C7FE33A23DB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F66FD-2292-4818-A88B-9825602C64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EBF3F-0004-4A85-B32D-6C7FE33A23DB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F66FD-2292-4818-A88B-9825602C64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EBF3F-0004-4A85-B32D-6C7FE33A23DB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F66FD-2292-4818-A88B-9825602C64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EBF3F-0004-4A85-B32D-6C7FE33A23DB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F66FD-2292-4818-A88B-9825602C64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6EBF3F-0004-4A85-B32D-6C7FE33A23DB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5F66FD-2292-4818-A88B-9825602C64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ecause He lives 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ermeswarle Yesu path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600" y="609600"/>
            <a:ext cx="5638800" cy="4572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Permeswarle</a:t>
            </a:r>
            <a:r>
              <a:rPr lang="en-US" b="1" dirty="0" smtClean="0"/>
              <a:t> </a:t>
            </a:r>
            <a:r>
              <a:rPr lang="en-US" b="1" dirty="0" err="1" smtClean="0"/>
              <a:t>Yesu</a:t>
            </a:r>
            <a:r>
              <a:rPr lang="en-US" b="1" dirty="0" smtClean="0"/>
              <a:t> </a:t>
            </a:r>
            <a:r>
              <a:rPr lang="en-US" b="1" dirty="0" err="1" smtClean="0"/>
              <a:t>pathay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743200"/>
            <a:ext cx="6400800" cy="4038600"/>
          </a:xfrm>
        </p:spPr>
        <p:txBody>
          <a:bodyPr>
            <a:normAutofit/>
          </a:bodyPr>
          <a:lstStyle/>
          <a:p>
            <a:pPr algn="l"/>
            <a:r>
              <a:rPr lang="hi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१.  परमेश्वरले येशु पठाए पाप क्षमा चंगाई दिनलाई </a:t>
            </a:r>
          </a:p>
          <a:p>
            <a:pPr algn="l"/>
            <a:r>
              <a:rPr lang="hi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जिए मरे क्षमाको लागि रित्तो चिहान जीवित येशुको प्रमाण छ </a:t>
            </a:r>
          </a:p>
          <a:p>
            <a:pPr algn="l"/>
            <a:endParaRPr lang="hi-I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i-IN" sz="1800" b="1" dirty="0" smtClean="0">
                <a:solidFill>
                  <a:srgbClr val="FF0000"/>
                </a:solidFill>
              </a:rPr>
              <a:t>को: </a:t>
            </a:r>
          </a:p>
          <a:p>
            <a:pPr algn="l"/>
            <a:r>
              <a:rPr lang="hi-IN" sz="1800" b="1" dirty="0" smtClean="0">
                <a:solidFill>
                  <a:srgbClr val="FF0000"/>
                </a:solidFill>
              </a:rPr>
              <a:t>येशु जीवित भएका कारण भोलि डर हतिगयो</a:t>
            </a:r>
          </a:p>
          <a:p>
            <a:pPr algn="l"/>
            <a:r>
              <a:rPr lang="hi-IN" sz="1800" b="1" dirty="0" smtClean="0">
                <a:solidFill>
                  <a:srgbClr val="FF0000"/>
                </a:solidFill>
              </a:rPr>
              <a:t>कारण भविष्य सम्हाल्नेछन र मेरो जीवनलाई सार्थक बनाउदछन् </a:t>
            </a:r>
          </a:p>
          <a:p>
            <a:pPr algn="l"/>
            <a:endParaRPr lang="hi-I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i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२.  नया बालकले आनन्द ल्याउछ खुशी गौरब थपिनेछ </a:t>
            </a:r>
          </a:p>
          <a:p>
            <a:pPr algn="l"/>
            <a:r>
              <a:rPr lang="hi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अझ उहाको  जिवितताले अनिश्चित भविष्य सबै सुरक्षित छ  </a:t>
            </a:r>
          </a:p>
          <a:p>
            <a:pPr algn="l"/>
            <a:endParaRPr lang="hi-I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i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३.  मृत्यु नदि तरेर जादा अन्तिम लडाई संघर्षसाथ </a:t>
            </a:r>
          </a:p>
          <a:p>
            <a:pPr algn="l"/>
            <a:r>
              <a:rPr lang="hi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मृत्युपछी विजय पाउदा उहाको महिमाको ज्योति मा देखनेछु 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71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Permeswarle Yesu pathay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Yeshu Jibit Bhayeko Karan Nepal</dc:title>
  <dc:creator>FRONT</dc:creator>
  <cp:lastModifiedBy>FRONT</cp:lastModifiedBy>
  <cp:revision>5</cp:revision>
  <dcterms:created xsi:type="dcterms:W3CDTF">2024-03-08T20:13:52Z</dcterms:created>
  <dcterms:modified xsi:type="dcterms:W3CDTF">2024-03-11T15:20:13Z</dcterms:modified>
</cp:coreProperties>
</file>