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9005F-0F28-436A-B9FE-594E43A6BA6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344E5-7FDC-442C-B03E-DF386D990A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Zmartwychwstał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Zmartwychwstały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76400"/>
            <a:ext cx="4572000" cy="3657600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Zmartwychwstały, grób zburzyłeś swój,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Tyś jest Królem chwały, wielki tryumf Twój!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my żyć będziemy, a gdy przyjdzie czas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niebo się wzniesiemy, gdy Pan wezwie nas.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O Zmartwychwstały, grób zburzyłeś swój,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Tyś jest Królem chwały, wielki tryumf Twój!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Cóż od miłości mnie odłączy tej,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Losu przeciwności? Moment śmierci mej?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 jest Twoje dziecię, nie opuścisz mnie,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Tobie przecież ufam więc nie trwożę się.</a:t>
            </a:r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85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Zmartwychwstały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Zmartwychwstały</dc:title>
  <dc:creator>FRONT</dc:creator>
  <cp:lastModifiedBy>FRONT</cp:lastModifiedBy>
  <cp:revision>6</cp:revision>
  <dcterms:created xsi:type="dcterms:W3CDTF">2024-03-04T19:20:55Z</dcterms:created>
  <dcterms:modified xsi:type="dcterms:W3CDTF">2024-03-12T03:39:59Z</dcterms:modified>
</cp:coreProperties>
</file>