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2D496-AA6C-4F56-BE83-7E72916E587D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6FFF2-E413-486A-83E6-A26B0336E6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2D496-AA6C-4F56-BE83-7E72916E587D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6FFF2-E413-486A-83E6-A26B0336E6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2D496-AA6C-4F56-BE83-7E72916E587D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6FFF2-E413-486A-83E6-A26B0336E6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2D496-AA6C-4F56-BE83-7E72916E587D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6FFF2-E413-486A-83E6-A26B0336E6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2D496-AA6C-4F56-BE83-7E72916E587D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6FFF2-E413-486A-83E6-A26B0336E6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2D496-AA6C-4F56-BE83-7E72916E587D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6FFF2-E413-486A-83E6-A26B0336E6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2D496-AA6C-4F56-BE83-7E72916E587D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6FFF2-E413-486A-83E6-A26B0336E6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2D496-AA6C-4F56-BE83-7E72916E587D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6FFF2-E413-486A-83E6-A26B0336E6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2D496-AA6C-4F56-BE83-7E72916E587D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6FFF2-E413-486A-83E6-A26B0336E6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2D496-AA6C-4F56-BE83-7E72916E587D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6FFF2-E413-486A-83E6-A26B0336E6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2D496-AA6C-4F56-BE83-7E72916E587D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6FFF2-E413-486A-83E6-A26B0336E6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2D496-AA6C-4F56-BE83-7E72916E587D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6FFF2-E413-486A-83E6-A26B0336E67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edeemed How I Love to Proclaim It1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imekombolewa na Yes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1"/>
            <a:ext cx="55626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Nimekombolewa</a:t>
            </a:r>
            <a:r>
              <a:rPr lang="en-US" b="1" dirty="0" smtClean="0"/>
              <a:t> </a:t>
            </a:r>
            <a:r>
              <a:rPr lang="en-US" b="1" dirty="0" err="1" smtClean="0"/>
              <a:t>na</a:t>
            </a:r>
            <a:r>
              <a:rPr lang="en-US" b="1" dirty="0" smtClean="0"/>
              <a:t> </a:t>
            </a:r>
            <a:r>
              <a:rPr lang="en-US" b="1" dirty="0" err="1" smtClean="0"/>
              <a:t>Yesu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33400"/>
            <a:ext cx="3581400" cy="39624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Nimekombolewa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Aliyenirehemia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Nimekuwa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mtoto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wake.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Kombolewa</a:t>
            </a:r>
            <a:r>
              <a:rPr lang="en-US" sz="1600" b="1" dirty="0" smtClean="0">
                <a:solidFill>
                  <a:srgbClr val="FF0000"/>
                </a:solidFill>
              </a:rPr>
              <a:t>! </a:t>
            </a:r>
            <a:r>
              <a:rPr lang="en-US" sz="1600" b="1" dirty="0" err="1" smtClean="0">
                <a:solidFill>
                  <a:srgbClr val="FF0000"/>
                </a:solidFill>
              </a:rPr>
              <a:t>Nakombolewa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damu</a:t>
            </a:r>
            <a:r>
              <a:rPr lang="en-US" sz="16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Kombolewa</a:t>
            </a:r>
            <a:r>
              <a:rPr lang="en-US" sz="1600" b="1" dirty="0" smtClean="0">
                <a:solidFill>
                  <a:srgbClr val="FF0000"/>
                </a:solidFill>
              </a:rPr>
              <a:t>! Mimi </a:t>
            </a:r>
            <a:r>
              <a:rPr lang="en-US" sz="1600" b="1" dirty="0" err="1" smtClean="0">
                <a:solidFill>
                  <a:srgbClr val="FF0000"/>
                </a:solidFill>
              </a:rPr>
              <a:t>mwana</a:t>
            </a:r>
            <a:r>
              <a:rPr lang="en-US" sz="1600" b="1" dirty="0" smtClean="0">
                <a:solidFill>
                  <a:srgbClr val="FF0000"/>
                </a:solidFill>
              </a:rPr>
              <a:t> wake </a:t>
            </a:r>
            <a:r>
              <a:rPr lang="en-US" sz="1600" b="1" dirty="0" err="1" smtClean="0">
                <a:solidFill>
                  <a:srgbClr val="FF0000"/>
                </a:solidFill>
              </a:rPr>
              <a:t>kweli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Kukombolewa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nafurahi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Kupita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lugha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kutamka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Kulionyesha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pendo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lake,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Nimekuwa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mtoto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wake.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Nitamwona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uzuri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wake,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Mfalme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ajabu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najifurahisha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Katika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Najua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taji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imewekwa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Mbinguni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tayari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kwangu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kitambo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atakuja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alipo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niwepo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79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Nimekombolewa na Yesu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Nimekombolewa na Yesu  Swahili</dc:title>
  <dc:creator>FRONT</dc:creator>
  <cp:lastModifiedBy>FRONT</cp:lastModifiedBy>
  <cp:revision>5</cp:revision>
  <dcterms:created xsi:type="dcterms:W3CDTF">2024-03-12T21:29:41Z</dcterms:created>
  <dcterms:modified xsi:type="dcterms:W3CDTF">2024-03-14T22:02:28Z</dcterms:modified>
</cp:coreProperties>
</file>