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AEF9-1F67-4AA6-97C6-52723D80253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860F3-1833-4F11-A0AD-B4B59AE0FD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banhaw Siya sa Lu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1"/>
            <a:ext cx="5715040" cy="571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Nabanhaw</a:t>
            </a:r>
            <a:r>
              <a:rPr lang="en-US" b="1" dirty="0" smtClean="0"/>
              <a:t> </a:t>
            </a:r>
            <a:r>
              <a:rPr lang="en-US" b="1" dirty="0" err="1" smtClean="0"/>
              <a:t>Siya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Lubong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857232"/>
            <a:ext cx="3429024" cy="42100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pagkabanhaw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Ginahulat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Nabanhaw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lubong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kaaway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gidaug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gahum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kangitngitan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gibuntog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mga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balaan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nagahari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Sya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Nabanhaw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Daygon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Jesus!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gibantayan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gihigdaan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madunot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Nabuksan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Nabanhaw Siya sa Lubong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Nabanhaw Siya sa Lubong </dc:title>
  <dc:creator>mary</dc:creator>
  <cp:lastModifiedBy>FRONT</cp:lastModifiedBy>
  <cp:revision>15</cp:revision>
  <dcterms:created xsi:type="dcterms:W3CDTF">2022-04-16T17:11:17Z</dcterms:created>
  <dcterms:modified xsi:type="dcterms:W3CDTF">2024-03-22T14:51:02Z</dcterms:modified>
</cp:coreProperties>
</file>