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9E4-C7C3-477E-823A-E387A302EABF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8CC4-3B85-404E-A25D-D5899027B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9E4-C7C3-477E-823A-E387A302EABF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8CC4-3B85-404E-A25D-D5899027B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9E4-C7C3-477E-823A-E387A302EABF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8CC4-3B85-404E-A25D-D5899027B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9E4-C7C3-477E-823A-E387A302EABF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8CC4-3B85-404E-A25D-D5899027B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9E4-C7C3-477E-823A-E387A302EABF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8CC4-3B85-404E-A25D-D5899027B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9E4-C7C3-477E-823A-E387A302EABF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8CC4-3B85-404E-A25D-D5899027B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9E4-C7C3-477E-823A-E387A302EABF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8CC4-3B85-404E-A25D-D5899027B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9E4-C7C3-477E-823A-E387A302EABF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8CC4-3B85-404E-A25D-D5899027B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9E4-C7C3-477E-823A-E387A302EABF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8CC4-3B85-404E-A25D-D5899027B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9E4-C7C3-477E-823A-E387A302EABF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8CC4-3B85-404E-A25D-D5899027B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9E4-C7C3-477E-823A-E387A302EABF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8CC4-3B85-404E-A25D-D5899027B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589E4-C7C3-477E-823A-E387A302EABF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8CC4-3B85-404E-A25D-D5899027B6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빛 되신 주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umina lum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52400"/>
            <a:ext cx="30480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Lumina </a:t>
            </a:r>
            <a:r>
              <a:rPr lang="en-US" b="1" dirty="0" err="1" smtClean="0"/>
              <a:t>lumii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304800" y="914400"/>
            <a:ext cx="4953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Lumina lumii prezenta divina</a:t>
            </a:r>
          </a:p>
          <a:p>
            <a:r>
              <a:rPr lang="vi-VN" b="1" dirty="0" smtClean="0"/>
              <a:t>Ajuta-ma sa-nteleg</a:t>
            </a:r>
          </a:p>
          <a:p>
            <a:r>
              <a:rPr lang="vi-VN" b="1" dirty="0" smtClean="0"/>
              <a:t>Cat de frumos ne ai creat pt Tine</a:t>
            </a:r>
          </a:p>
          <a:p>
            <a:r>
              <a:rPr lang="vi-VN" b="1" dirty="0" smtClean="0"/>
              <a:t>Speranta ne-ai daruit</a:t>
            </a:r>
          </a:p>
          <a:p>
            <a:endParaRPr lang="vi-VN" b="1" dirty="0" smtClean="0"/>
          </a:p>
          <a:p>
            <a:r>
              <a:rPr lang="vi-VN" b="1" dirty="0" smtClean="0">
                <a:solidFill>
                  <a:srgbClr val="FF0000"/>
                </a:solidFill>
              </a:rPr>
              <a:t>Ref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Toata inchinarea, toata adorarea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Tie-ti daruiesc, o Domnul meu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Numai Tu esti vrednic, numai tu esti vesnic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Doamne numai Tu esti minunat!</a:t>
            </a:r>
          </a:p>
          <a:p>
            <a:endParaRPr lang="vi-VN" b="1" dirty="0" smtClean="0"/>
          </a:p>
          <a:p>
            <a:r>
              <a:rPr lang="vi-VN" b="1" dirty="0" smtClean="0"/>
              <a:t>Rege etern ce domnesti sus in ceruri</a:t>
            </a:r>
          </a:p>
          <a:p>
            <a:r>
              <a:rPr lang="vi-VN" b="1" dirty="0" smtClean="0"/>
              <a:t>La dreapta lui Dumnezeu</a:t>
            </a:r>
          </a:p>
          <a:p>
            <a:r>
              <a:rPr lang="vi-VN" b="1" dirty="0" smtClean="0"/>
              <a:t>In umilinta venit-ai in lume</a:t>
            </a:r>
          </a:p>
          <a:p>
            <a:r>
              <a:rPr lang="vi-VN" b="1" dirty="0" smtClean="0"/>
              <a:t>Din dragoste Te-ai jertfit.</a:t>
            </a:r>
          </a:p>
          <a:p>
            <a:endParaRPr lang="vi-VN" b="1" dirty="0" smtClean="0"/>
          </a:p>
          <a:p>
            <a:r>
              <a:rPr lang="vi-VN" b="1" dirty="0" smtClean="0"/>
              <a:t>Bridge</a:t>
            </a:r>
          </a:p>
          <a:p>
            <a:r>
              <a:rPr lang="vi-VN" b="1" dirty="0" smtClean="0"/>
              <a:t>Cum sa-nteleg,cat te-a costat</a:t>
            </a:r>
          </a:p>
          <a:p>
            <a:r>
              <a:rPr lang="vi-VN" b="1" dirty="0" smtClean="0"/>
              <a:t>Sa ierti deplin,al meu pacat </a:t>
            </a:r>
            <a:r>
              <a:rPr lang="vi-VN" b="1" dirty="0" smtClean="0"/>
              <a:t>/: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78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Lumina lumii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Iata, Ma Inchin Azi</dc:title>
  <dc:creator>FRONT</dc:creator>
  <cp:lastModifiedBy>FRONT</cp:lastModifiedBy>
  <cp:revision>13</cp:revision>
  <dcterms:created xsi:type="dcterms:W3CDTF">2024-02-27T20:21:46Z</dcterms:created>
  <dcterms:modified xsi:type="dcterms:W3CDTF">2024-03-01T16:21:15Z</dcterms:modified>
</cp:coreProperties>
</file>