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C9092-5516-4E5D-A7E0-BD1A31A7132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6727-5013-42F2-B02F-9B3F2DAE11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bonté de mon Die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La </a:t>
            </a:r>
            <a:r>
              <a:rPr lang="en-US" b="1" dirty="0" err="1" smtClean="0">
                <a:solidFill>
                  <a:schemeClr val="bg1"/>
                </a:solidFill>
              </a:rPr>
              <a:t>bonté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Dieu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609600"/>
            <a:ext cx="5334000" cy="441960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Je t'aime Seigneur, ta bonté ne faillit jamais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Tous les jours, tu me tiens dans tes mains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Dès que je me réveille jusqu'à mon coucher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Je chanterai la bonté de Dieu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Toute ma vie, tu as été bon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Toute ma vie, tu as été fidèle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Avec le souffle qui est en moi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chanterai la bonté de Dieu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J'aime ta voix, tu me conduis à travers le feu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Dans les nuits noires, tu restes auprès de moi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Je te connais comme un père et comme un ami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Et j'ai vécu dans la bonté de Dieu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Pont: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Ta bonté court après, court après moi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Ta bonté court après, court après moi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Je répands ma vie, je te la confie,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Oh je te donne </a:t>
            </a:r>
            <a:r>
              <a:rPr lang="fr-FR" sz="1600" b="1" dirty="0" smtClean="0">
                <a:solidFill>
                  <a:schemeClr val="bg1"/>
                </a:solidFill>
              </a:rPr>
              <a:t>tout  Ta </a:t>
            </a:r>
            <a:r>
              <a:rPr lang="fr-FR" sz="1600" b="1" dirty="0" smtClean="0">
                <a:solidFill>
                  <a:schemeClr val="bg1"/>
                </a:solidFill>
              </a:rPr>
              <a:t>bonté court après, court après moi</a:t>
            </a:r>
            <a:endParaRPr lang="fr-FR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143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 bonté de Dieu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 bonté de Dieu </dc:title>
  <dc:creator>FRONT</dc:creator>
  <cp:lastModifiedBy>FRONT</cp:lastModifiedBy>
  <cp:revision>11</cp:revision>
  <dcterms:created xsi:type="dcterms:W3CDTF">2024-03-01T19:20:52Z</dcterms:created>
  <dcterms:modified xsi:type="dcterms:W3CDTF">2024-03-20T22:40:12Z</dcterms:modified>
</cp:coreProperties>
</file>