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89" d="100"/>
          <a:sy n="89" d="100"/>
        </p:scale>
        <p:origin x="-310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DE31D-D3AE-4DDE-A9E4-19002D37039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A1ACC-B34E-48FB-BA8E-5E33852DD8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Tua Bonta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3352800" cy="381000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La Tua </a:t>
            </a:r>
            <a:r>
              <a:rPr lang="vi-VN" b="1" dirty="0" smtClean="0">
                <a:solidFill>
                  <a:schemeClr val="bg1"/>
                </a:solidFill>
              </a:rPr>
              <a:t>Bontà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685800"/>
            <a:ext cx="4495800" cy="510540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Ti amo </a:t>
            </a:r>
            <a:r>
              <a:rPr lang="it-IT" sz="1600" b="1" dirty="0" smtClean="0">
                <a:solidFill>
                  <a:schemeClr val="bg1"/>
                </a:solidFill>
              </a:rPr>
              <a:t>Dio  La </a:t>
            </a:r>
            <a:r>
              <a:rPr lang="it-IT" sz="1600" b="1" dirty="0" smtClean="0">
                <a:solidFill>
                  <a:schemeClr val="bg1"/>
                </a:solidFill>
              </a:rPr>
              <a:t>tua grazia mai mi manca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I giorni miei sono nelle mani </a:t>
            </a:r>
            <a:r>
              <a:rPr lang="it-IT" sz="1600" b="1" dirty="0" smtClean="0">
                <a:solidFill>
                  <a:schemeClr val="bg1"/>
                </a:solidFill>
              </a:rPr>
              <a:t>tue  </a:t>
            </a:r>
            <a:endParaRPr lang="it-IT" sz="1600" b="1" dirty="0" smtClean="0">
              <a:solidFill>
                <a:schemeClr val="bg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Dal momento in cui mi </a:t>
            </a:r>
            <a:r>
              <a:rPr lang="it-IT" sz="1600" b="1" dirty="0" smtClean="0">
                <a:solidFill>
                  <a:schemeClr val="bg1"/>
                </a:solidFill>
              </a:rPr>
              <a:t>sveglio </a:t>
            </a:r>
            <a:r>
              <a:rPr lang="it-IT" sz="1600" b="1" dirty="0" smtClean="0">
                <a:solidFill>
                  <a:schemeClr val="bg1"/>
                </a:solidFill>
              </a:rPr>
              <a:t>Al calare della sera 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Io </a:t>
            </a:r>
            <a:r>
              <a:rPr lang="it-IT" sz="1600" b="1" dirty="0" smtClean="0">
                <a:solidFill>
                  <a:schemeClr val="bg1"/>
                </a:solidFill>
              </a:rPr>
              <a:t>canterò </a:t>
            </a:r>
            <a:r>
              <a:rPr lang="it-IT" sz="1600" b="1" dirty="0" smtClean="0">
                <a:solidFill>
                  <a:schemeClr val="bg1"/>
                </a:solidFill>
              </a:rPr>
              <a:t> della </a:t>
            </a:r>
            <a:r>
              <a:rPr lang="it-IT" sz="1600" b="1" dirty="0" smtClean="0">
                <a:solidFill>
                  <a:schemeClr val="bg1"/>
                </a:solidFill>
              </a:rPr>
              <a:t>tua bontà</a:t>
            </a:r>
          </a:p>
          <a:p>
            <a:pPr algn="l"/>
            <a:endParaRPr lang="it-IT" sz="1600" b="1" dirty="0" smtClean="0">
              <a:solidFill>
                <a:schemeClr val="bg1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Nella mia vita sei fedele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Nella mia vita sei così buono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E con ogni mio respiro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Io canterò della tua bontà</a:t>
            </a:r>
          </a:p>
          <a:p>
            <a:pPr algn="l"/>
            <a:endParaRPr lang="it-IT" sz="1600" b="1" dirty="0" smtClean="0">
              <a:solidFill>
                <a:schemeClr val="bg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Amo la tua </a:t>
            </a:r>
            <a:r>
              <a:rPr lang="it-IT" sz="1600" b="1" dirty="0" smtClean="0">
                <a:solidFill>
                  <a:schemeClr val="bg1"/>
                </a:solidFill>
              </a:rPr>
              <a:t>voce  Mi </a:t>
            </a:r>
            <a:r>
              <a:rPr lang="it-IT" sz="1600" b="1" dirty="0" smtClean="0">
                <a:solidFill>
                  <a:schemeClr val="bg1"/>
                </a:solidFill>
              </a:rPr>
              <a:t>hai guidato nel deserto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Nelle notti </a:t>
            </a:r>
            <a:r>
              <a:rPr lang="it-IT" sz="1600" b="1" dirty="0" smtClean="0">
                <a:solidFill>
                  <a:schemeClr val="bg1"/>
                </a:solidFill>
              </a:rPr>
              <a:t>buie  Vicino </a:t>
            </a:r>
            <a:r>
              <a:rPr lang="it-IT" sz="1600" b="1" dirty="0" smtClean="0">
                <a:solidFill>
                  <a:schemeClr val="bg1"/>
                </a:solidFill>
              </a:rPr>
              <a:t>a me sempre sarai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Ti conosco come </a:t>
            </a:r>
            <a:r>
              <a:rPr lang="it-IT" sz="1600" b="1" dirty="0" smtClean="0">
                <a:solidFill>
                  <a:schemeClr val="bg1"/>
                </a:solidFill>
              </a:rPr>
              <a:t>Padre  Amico </a:t>
            </a:r>
            <a:r>
              <a:rPr lang="it-IT" sz="1600" b="1" dirty="0" smtClean="0">
                <a:solidFill>
                  <a:schemeClr val="bg1"/>
                </a:solidFill>
              </a:rPr>
              <a:t>mio tu sei 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Io </a:t>
            </a:r>
            <a:r>
              <a:rPr lang="it-IT" sz="1600" b="1" dirty="0" smtClean="0">
                <a:solidFill>
                  <a:schemeClr val="bg1"/>
                </a:solidFill>
              </a:rPr>
              <a:t>vivrò nella tua bontà</a:t>
            </a:r>
          </a:p>
          <a:p>
            <a:pPr algn="l"/>
            <a:endParaRPr lang="it-IT" sz="1600" b="1" dirty="0" smtClean="0">
              <a:solidFill>
                <a:schemeClr val="bg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La tua bontà mi </a:t>
            </a:r>
            <a:r>
              <a:rPr lang="it-IT" sz="1600" b="1" dirty="0" smtClean="0">
                <a:solidFill>
                  <a:schemeClr val="bg1"/>
                </a:solidFill>
              </a:rPr>
              <a:t>guarda  E </a:t>
            </a:r>
            <a:r>
              <a:rPr lang="it-IT" sz="1600" b="1" dirty="0" smtClean="0">
                <a:solidFill>
                  <a:schemeClr val="bg1"/>
                </a:solidFill>
              </a:rPr>
              <a:t>corre verso me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La tua bontà mi </a:t>
            </a:r>
            <a:r>
              <a:rPr lang="it-IT" sz="1600" b="1" dirty="0" smtClean="0">
                <a:solidFill>
                  <a:schemeClr val="bg1"/>
                </a:solidFill>
              </a:rPr>
              <a:t>guarda  E </a:t>
            </a:r>
            <a:r>
              <a:rPr lang="it-IT" sz="1600" b="1" dirty="0" smtClean="0">
                <a:solidFill>
                  <a:schemeClr val="bg1"/>
                </a:solidFill>
              </a:rPr>
              <a:t>corre verso me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La mia vita è tua, ti </a:t>
            </a:r>
            <a:r>
              <a:rPr lang="it-IT" sz="1600" b="1" dirty="0" smtClean="0">
                <a:solidFill>
                  <a:schemeClr val="bg1"/>
                </a:solidFill>
              </a:rPr>
              <a:t>seguirò  E </a:t>
            </a:r>
            <a:r>
              <a:rPr lang="it-IT" sz="1600" b="1" dirty="0" smtClean="0">
                <a:solidFill>
                  <a:schemeClr val="bg1"/>
                </a:solidFill>
              </a:rPr>
              <a:t>tutto dono a te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La tua bontà mi </a:t>
            </a:r>
            <a:r>
              <a:rPr lang="it-IT" sz="1600" b="1" dirty="0" smtClean="0">
                <a:solidFill>
                  <a:schemeClr val="bg1"/>
                </a:solidFill>
              </a:rPr>
              <a:t>guarda  E </a:t>
            </a:r>
            <a:r>
              <a:rPr lang="it-IT" sz="1600" b="1" dirty="0" smtClean="0">
                <a:solidFill>
                  <a:schemeClr val="bg1"/>
                </a:solidFill>
              </a:rPr>
              <a:t>corre verso </a:t>
            </a:r>
            <a:r>
              <a:rPr lang="it-IT" sz="1600" b="1" dirty="0" smtClean="0">
                <a:solidFill>
                  <a:schemeClr val="bg1"/>
                </a:solidFill>
              </a:rPr>
              <a:t>me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Tua Bontà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Tua Bontà</dc:title>
  <dc:creator>FRONT</dc:creator>
  <cp:lastModifiedBy>FRONT</cp:lastModifiedBy>
  <cp:revision>7</cp:revision>
  <dcterms:created xsi:type="dcterms:W3CDTF">2024-03-01T19:44:01Z</dcterms:created>
  <dcterms:modified xsi:type="dcterms:W3CDTF">2024-03-05T23:50:27Z</dcterms:modified>
</cp:coreProperties>
</file>