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07D0C-2496-4F17-9C93-3AA04E56E836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E3463-A1F5-4EB6-8970-3E1B40B2D5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us Pán vstal z hrobu d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553200" cy="533400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Kristus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vstal</a:t>
            </a:r>
            <a:r>
              <a:rPr lang="en-US" sz="4000" b="1" dirty="0" smtClean="0"/>
              <a:t> z </a:t>
            </a:r>
            <a:r>
              <a:rPr lang="en-US" sz="4000" b="1" dirty="0" err="1" smtClean="0"/>
              <a:t>hrobu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dnes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09800"/>
            <a:ext cx="8229600" cy="4267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vstal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hrobu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Všude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radost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jásot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svět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pět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kříže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spásy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dokonal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krutém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zvítězil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pečeť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stráž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Přemožen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satanáš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tvůj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Otevřený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osten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tvůj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vítězství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vstal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svět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žít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Věrně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Něj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zápasit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Krotce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žití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kříž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Vstoupit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světla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říš.Haleluja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170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Kristus Pán vstal z hrobu dnes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Kristus Pán dnes z mŕtvych vstal czech</dc:title>
  <dc:creator>FRONT</dc:creator>
  <cp:lastModifiedBy>FRONT</cp:lastModifiedBy>
  <cp:revision>12</cp:revision>
  <dcterms:created xsi:type="dcterms:W3CDTF">2024-03-16T16:05:02Z</dcterms:created>
  <dcterms:modified xsi:type="dcterms:W3CDTF">2024-03-18T15:45:17Z</dcterms:modified>
</cp:coreProperties>
</file>