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89A14-508D-45B8-AAAB-D2984C1A6E74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3CCB0-CECA-45A4-AB7F-A516E992B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hu Veendum Jeevi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0"/>
            <a:ext cx="5857916" cy="64294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dirty="0" err="1" smtClean="0"/>
              <a:t>Kristhu</a:t>
            </a:r>
            <a:r>
              <a:rPr lang="en-US" b="1" dirty="0" smtClean="0"/>
              <a:t> </a:t>
            </a:r>
            <a:r>
              <a:rPr lang="en-US" b="1" dirty="0" err="1" smtClean="0"/>
              <a:t>Veendum</a:t>
            </a:r>
            <a:r>
              <a:rPr lang="en-US" b="1" dirty="0" smtClean="0"/>
              <a:t> </a:t>
            </a:r>
            <a:r>
              <a:rPr lang="en-US" b="1" dirty="0" err="1" smtClean="0"/>
              <a:t>Jeevichu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714464"/>
            <a:ext cx="10001164" cy="5143536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ക്രിസ്തു വീണ്ടും ജീവിച്ചു,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ശത്രുക്കൂട്ടം തോറ്റിതു, അല്ലേ-ലു -യ്യാ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മേൽ ലോകങ്ങൾ പാടട്ടെ, അല്ലേ-ലു യ്യാ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ഭൂമി സ്തുതി ചെയ്യട്ടെ, അല്ലേ-ലു യ്യാ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മുറിവേറ്റു തിരു കാൽ, അല്ലേ-ലു യ്യാ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ത്യുവിന്റെ കയ്യിനാൽ, അല്ലേ-ലു യ്യാ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ശത്രുവിന്റെ തലയെ, അല്ലേ-ലു യ്യാ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ക്രിസ്തു ചതച്ചുടനെ, അല്ലേ-ലു യ്യാ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കീഴ് ലോകത്തിൻ വാതിലിൻ,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താക്കോൽ കിട്ടി പ്രഭു താൻ,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തുറന്നിട്ടു വിശുദ്ധർ,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ഏഴുന്നേറ്റനേകം പേർ, അല്ലേ-ലു യ്യാ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ഘോഷിപ്പിൻ തൻ ജനമേ,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വാഴ്ത്തുവിൻ തൻ നാമത്തെ,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ക്രിസ്തു യേശു രക്ഷകൻ, അല്ലേ-ലു 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എന്നുമേ പരാപരൻ, അല്ലേ-ലു യ്യാ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Veendum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Jeevichu-Hallellujah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Shathru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koottam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thottithu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lokangal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padatte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- Hallelujah,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Bhoomi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sthuthi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chollatte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- Hallelujah.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Murivettu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thiru-kaal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Halleujah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Mruthyuvinte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kayyinaal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Shathruvinte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thalaye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chathe-chundane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Keezh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vathilin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Thaakkol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Halleljah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Thurannittu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visudhar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Ezhunetta-nekamper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Ghoshippin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janame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- Hallelujah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Vazhthuvin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- Hallelujah,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Ye’su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-Hallelujah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paraaparan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Hallelujah.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194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Kristhu Veendum Jeevichu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യേശു ഇന്നു ഉയിർത്തു </dc:title>
  <dc:creator>mary</dc:creator>
  <cp:lastModifiedBy>FRONT</cp:lastModifiedBy>
  <cp:revision>18</cp:revision>
  <dcterms:created xsi:type="dcterms:W3CDTF">2022-01-13T16:00:58Z</dcterms:created>
  <dcterms:modified xsi:type="dcterms:W3CDTF">2024-03-15T16:08:25Z</dcterms:modified>
</cp:coreProperties>
</file>