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873E-1050-4D74-B666-0DFE8B4BAC0E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20CB3-E4E8-4F6F-88A1-FB5FB3A7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873E-1050-4D74-B666-0DFE8B4BAC0E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20CB3-E4E8-4F6F-88A1-FB5FB3A7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873E-1050-4D74-B666-0DFE8B4BAC0E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20CB3-E4E8-4F6F-88A1-FB5FB3A7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873E-1050-4D74-B666-0DFE8B4BAC0E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20CB3-E4E8-4F6F-88A1-FB5FB3A7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873E-1050-4D74-B666-0DFE8B4BAC0E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20CB3-E4E8-4F6F-88A1-FB5FB3A7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873E-1050-4D74-B666-0DFE8B4BAC0E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20CB3-E4E8-4F6F-88A1-FB5FB3A7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873E-1050-4D74-B666-0DFE8B4BAC0E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20CB3-E4E8-4F6F-88A1-FB5FB3A7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873E-1050-4D74-B666-0DFE8B4BAC0E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20CB3-E4E8-4F6F-88A1-FB5FB3A7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873E-1050-4D74-B666-0DFE8B4BAC0E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20CB3-E4E8-4F6F-88A1-FB5FB3A7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873E-1050-4D74-B666-0DFE8B4BAC0E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20CB3-E4E8-4F6F-88A1-FB5FB3A7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873E-1050-4D74-B666-0DFE8B4BAC0E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20CB3-E4E8-4F6F-88A1-FB5FB3A70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A873E-1050-4D74-B666-0DFE8B4BAC0E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20CB3-E4E8-4F6F-88A1-FB5FB3A708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baikanmu Tuh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457200"/>
            <a:ext cx="43434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Kebaikanmu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Tuhan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905000"/>
            <a:ext cx="8229600" cy="47244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Ku </a:t>
            </a:r>
            <a:r>
              <a:rPr lang="en-US" sz="1800" b="1" dirty="0" err="1" smtClean="0">
                <a:solidFill>
                  <a:schemeClr val="bg1"/>
                </a:solidFill>
              </a:rPr>
              <a:t>cinta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Rahmat</a:t>
            </a:r>
            <a:r>
              <a:rPr lang="en-US" sz="1800" b="1" dirty="0" smtClean="0">
                <a:solidFill>
                  <a:schemeClr val="bg1"/>
                </a:solidFill>
              </a:rPr>
              <a:t>-Mu </a:t>
            </a:r>
            <a:r>
              <a:rPr lang="en-US" sz="1800" b="1" dirty="0" err="1" smtClean="0">
                <a:solidFill>
                  <a:schemeClr val="bg1"/>
                </a:solidFill>
              </a:rPr>
              <a:t>nyata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bagiku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Hidupku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Di </a:t>
            </a:r>
            <a:r>
              <a:rPr lang="en-US" sz="1800" b="1" dirty="0" err="1" smtClean="0">
                <a:solidFill>
                  <a:schemeClr val="bg1"/>
                </a:solidFill>
              </a:rPr>
              <a:t>dalam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tangan</a:t>
            </a:r>
            <a:r>
              <a:rPr lang="en-US" sz="1800" b="1" dirty="0" smtClean="0">
                <a:solidFill>
                  <a:schemeClr val="bg1"/>
                </a:solidFill>
              </a:rPr>
              <a:t>-Mu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Sejak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pagi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terbangun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Sampai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terbaring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Kunyanyi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kebaikan</a:t>
            </a:r>
            <a:r>
              <a:rPr lang="en-US" sz="1800" b="1" dirty="0" smtClean="0">
                <a:solidFill>
                  <a:schemeClr val="bg1"/>
                </a:solidFill>
              </a:rPr>
              <a:t>-Mu,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S'panjang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hidupku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setia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S'panjang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hidupku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sangat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baik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Nafasku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memuliakan</a:t>
            </a:r>
            <a:r>
              <a:rPr lang="en-US" sz="1800" b="1" dirty="0" smtClean="0">
                <a:solidFill>
                  <a:srgbClr val="FF0000"/>
                </a:solidFill>
              </a:rPr>
              <a:t>-Mu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Kunyanyi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kebaikan</a:t>
            </a:r>
            <a:r>
              <a:rPr lang="en-US" sz="1800" b="1" dirty="0" smtClean="0">
                <a:solidFill>
                  <a:srgbClr val="FF0000"/>
                </a:solidFill>
              </a:rPr>
              <a:t>-Mu,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Suara</a:t>
            </a:r>
            <a:r>
              <a:rPr lang="en-US" sz="1800" b="1" dirty="0" smtClean="0">
                <a:solidFill>
                  <a:schemeClr val="bg1"/>
                </a:solidFill>
              </a:rPr>
              <a:t>-Mu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Tuntunku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lewati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api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Dalam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gelap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Kau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ada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bagiku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Ku </a:t>
            </a:r>
            <a:r>
              <a:rPr lang="en-US" sz="1800" b="1" dirty="0" err="1" smtClean="0">
                <a:solidFill>
                  <a:schemeClr val="bg1"/>
                </a:solidFill>
              </a:rPr>
              <a:t>tahu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sungguh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Bapaku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Dan </a:t>
            </a:r>
            <a:r>
              <a:rPr lang="en-US" sz="1800" b="1" dirty="0" err="1" smtClean="0">
                <a:solidFill>
                  <a:schemeClr val="bg1"/>
                </a:solidFill>
              </a:rPr>
              <a:t>sahabatku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Kusaksikan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kebaikan</a:t>
            </a:r>
            <a:r>
              <a:rPr lang="en-US" sz="1800" b="1" dirty="0" smtClean="0">
                <a:solidFill>
                  <a:schemeClr val="bg1"/>
                </a:solidFill>
              </a:rPr>
              <a:t>-Mu,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Bridge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Kebaikan</a:t>
            </a:r>
            <a:r>
              <a:rPr lang="en-US" sz="1800" b="1" dirty="0" smtClean="0">
                <a:solidFill>
                  <a:schemeClr val="bg1"/>
                </a:solidFill>
              </a:rPr>
              <a:t>-Mu,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Sertai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langkahku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berserah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datang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menyembah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Hidupku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bagi</a:t>
            </a:r>
            <a:r>
              <a:rPr lang="en-US" sz="1800" b="1" dirty="0" smtClean="0">
                <a:solidFill>
                  <a:schemeClr val="bg1"/>
                </a:solidFill>
              </a:rPr>
              <a:t>-Mu 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Kebaikan</a:t>
            </a:r>
            <a:r>
              <a:rPr lang="en-US" sz="1800" b="1" dirty="0" smtClean="0">
                <a:solidFill>
                  <a:schemeClr val="bg1"/>
                </a:solidFill>
              </a:rPr>
              <a:t>-Mu,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Berkati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hidupku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Kebaikan</a:t>
            </a:r>
            <a:r>
              <a:rPr lang="en-US" sz="1800" b="1" dirty="0" smtClean="0">
                <a:solidFill>
                  <a:schemeClr val="bg1"/>
                </a:solidFill>
              </a:rPr>
              <a:t>-Mu,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Berkati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hidupku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85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Kebaikanmu Tuhan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Kebaikanmu Tuhan</dc:title>
  <dc:creator>FRONT</dc:creator>
  <cp:lastModifiedBy>FRONT</cp:lastModifiedBy>
  <cp:revision>10</cp:revision>
  <dcterms:created xsi:type="dcterms:W3CDTF">2024-03-01T19:19:39Z</dcterms:created>
  <dcterms:modified xsi:type="dcterms:W3CDTF">2024-03-25T16:02:45Z</dcterms:modified>
</cp:coreProperties>
</file>