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D370-E31A-426F-92CD-609072822B5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661A6-7E8D-45F3-BF3C-FB28633971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butihan ng Diy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6857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Kabutihan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Diyos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703735"/>
            <a:ext cx="3886200" cy="5257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Mahal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kita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walang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hanggan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iyong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biyaya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buong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buhay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hawak</a:t>
            </a:r>
            <a:r>
              <a:rPr lang="en-US" sz="1400" b="1" dirty="0" smtClean="0">
                <a:solidFill>
                  <a:schemeClr val="bg1"/>
                </a:solidFill>
              </a:rPr>
              <a:t> Mo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'Yong </a:t>
            </a:r>
            <a:r>
              <a:rPr lang="en-US" sz="1400" b="1" dirty="0" err="1" smtClean="0">
                <a:solidFill>
                  <a:schemeClr val="bg1"/>
                </a:solidFill>
              </a:rPr>
              <a:t>kamay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Mula</a:t>
            </a:r>
            <a:r>
              <a:rPr lang="en-US" sz="1400" b="1" dirty="0" smtClean="0">
                <a:solidFill>
                  <a:schemeClr val="bg1"/>
                </a:solidFill>
              </a:rPr>
              <a:t> 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 </a:t>
            </a:r>
            <a:r>
              <a:rPr lang="en-US" sz="1400" b="1" dirty="0" err="1" smtClean="0">
                <a:solidFill>
                  <a:schemeClr val="bg1"/>
                </a:solidFill>
              </a:rPr>
              <a:t>aking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pagmulat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Hanggang</a:t>
            </a:r>
            <a:r>
              <a:rPr lang="en-US" sz="1400" b="1" dirty="0" smtClean="0">
                <a:solidFill>
                  <a:schemeClr val="bg1"/>
                </a:solidFill>
              </a:rPr>
              <a:t> 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paghimbing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Aawitin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kabutihan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 </a:t>
            </a:r>
            <a:r>
              <a:rPr lang="en-US" sz="1400" b="1" dirty="0" err="1" smtClean="0">
                <a:solidFill>
                  <a:schemeClr val="bg1"/>
                </a:solidFill>
              </a:rPr>
              <a:t>Diyos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Ikay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tapat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habambuhay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Ikay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mabuti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magpakailanman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Hangga't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ako</a:t>
            </a:r>
            <a:r>
              <a:rPr lang="en-US" sz="1400" b="1" dirty="0" smtClean="0">
                <a:solidFill>
                  <a:srgbClr val="FF0000"/>
                </a:solidFill>
              </a:rPr>
              <a:t> ay </a:t>
            </a:r>
            <a:r>
              <a:rPr lang="en-US" sz="1400" b="1" dirty="0" err="1" smtClean="0">
                <a:solidFill>
                  <a:srgbClr val="FF0000"/>
                </a:solidFill>
              </a:rPr>
              <a:t>nabubuhay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Aawitin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kabutihan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Diyos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tinig</a:t>
            </a:r>
            <a:r>
              <a:rPr lang="en-US" sz="1400" b="1" dirty="0" smtClean="0">
                <a:solidFill>
                  <a:schemeClr val="bg1"/>
                </a:solidFill>
              </a:rPr>
              <a:t> Mo,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siyang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gabay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kasakitan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nariyan</a:t>
            </a:r>
            <a:r>
              <a:rPr lang="en-US" sz="1400" b="1" dirty="0" smtClean="0">
                <a:solidFill>
                  <a:schemeClr val="bg1"/>
                </a:solidFill>
              </a:rPr>
              <a:t> ka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gitna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kadiliman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Ika'y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aking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kaibigan</a:t>
            </a:r>
            <a:r>
              <a:rPr lang="en-US" sz="1400" b="1" dirty="0" smtClean="0">
                <a:solidFill>
                  <a:schemeClr val="bg1"/>
                </a:solidFill>
              </a:rPr>
              <a:t> O, </a:t>
            </a:r>
            <a:r>
              <a:rPr lang="en-US" sz="1400" b="1" dirty="0" err="1" smtClean="0">
                <a:solidFill>
                  <a:schemeClr val="bg1"/>
                </a:solidFill>
              </a:rPr>
              <a:t>Diyos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aking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akoy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buhay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kabutihan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Diyos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Bridge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Kailanma'y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hindi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magbabago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kabutihan</a:t>
            </a:r>
            <a:r>
              <a:rPr lang="en-US" sz="1400" b="1" dirty="0" smtClean="0">
                <a:solidFill>
                  <a:schemeClr val="bg1"/>
                </a:solidFill>
              </a:rPr>
              <a:t> Mo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Kailanma'y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hindi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magbabago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kabutihan</a:t>
            </a:r>
            <a:r>
              <a:rPr lang="en-US" sz="1400" b="1" dirty="0" smtClean="0">
                <a:solidFill>
                  <a:schemeClr val="bg1"/>
                </a:solidFill>
              </a:rPr>
              <a:t> Mo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Buong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buhay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iaalay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lahat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sa'yo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Kailanma'y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hindi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magbabago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kabutihan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Mo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Kabutihan ng Diyos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Kabutihan ng Diyos filipino</dc:title>
  <dc:creator>FRONT</dc:creator>
  <cp:lastModifiedBy>FRONT</cp:lastModifiedBy>
  <cp:revision>8</cp:revision>
  <dcterms:created xsi:type="dcterms:W3CDTF">2024-03-01T19:26:46Z</dcterms:created>
  <dcterms:modified xsi:type="dcterms:W3CDTF">2024-03-23T19:36:37Z</dcterms:modified>
</cp:coreProperties>
</file>