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AF275-50A3-4353-ABE4-3DA9E82D69E7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D7C4-1FB0-48C6-8CD2-48A515BD7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AF275-50A3-4353-ABE4-3DA9E82D69E7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D7C4-1FB0-48C6-8CD2-48A515BD7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AF275-50A3-4353-ABE4-3DA9E82D69E7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D7C4-1FB0-48C6-8CD2-48A515BD7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AF275-50A3-4353-ABE4-3DA9E82D69E7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D7C4-1FB0-48C6-8CD2-48A515BD7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AF275-50A3-4353-ABE4-3DA9E82D69E7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D7C4-1FB0-48C6-8CD2-48A515BD7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AF275-50A3-4353-ABE4-3DA9E82D69E7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D7C4-1FB0-48C6-8CD2-48A515BD7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AF275-50A3-4353-ABE4-3DA9E82D69E7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D7C4-1FB0-48C6-8CD2-48A515BD7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AF275-50A3-4353-ABE4-3DA9E82D69E7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D7C4-1FB0-48C6-8CD2-48A515BD7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AF275-50A3-4353-ABE4-3DA9E82D69E7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D7C4-1FB0-48C6-8CD2-48A515BD7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AF275-50A3-4353-ABE4-3DA9E82D69E7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D7C4-1FB0-48C6-8CD2-48A515BD7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AF275-50A3-4353-ABE4-3DA9E82D69E7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D7C4-1FB0-48C6-8CD2-48A515BD7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AF275-50A3-4353-ABE4-3DA9E82D69E7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ED7C4-1FB0-48C6-8CD2-48A515BD79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that My Redeemer Liveth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Know that My Redeemer Live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76200"/>
            <a:ext cx="7315200" cy="3841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chemeClr val="bg1"/>
                </a:solidFill>
              </a:rPr>
              <a:t>I </a:t>
            </a:r>
            <a:r>
              <a:rPr lang="en-US" b="1" dirty="0">
                <a:solidFill>
                  <a:schemeClr val="bg1"/>
                </a:solidFill>
              </a:rPr>
              <a:t>Know that My Redeemer </a:t>
            </a:r>
            <a:r>
              <a:rPr lang="en-US" b="1" dirty="0" err="1">
                <a:solidFill>
                  <a:schemeClr val="bg1"/>
                </a:solidFill>
              </a:rPr>
              <a:t>Liveth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371600"/>
            <a:ext cx="6858000" cy="29718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1. I know that my Redeemer </a:t>
            </a:r>
            <a:r>
              <a:rPr lang="en-US" sz="1400" b="1" dirty="0" err="1" smtClean="0">
                <a:solidFill>
                  <a:schemeClr val="bg1"/>
                </a:solidFill>
              </a:rPr>
              <a:t>liveth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And on the earth again shall stand;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I know eternal life He </a:t>
            </a:r>
            <a:r>
              <a:rPr lang="en-US" sz="1400" b="1" dirty="0" err="1" smtClean="0">
                <a:solidFill>
                  <a:schemeClr val="bg1"/>
                </a:solidFill>
              </a:rPr>
              <a:t>giveth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That grace and power are in His hand.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I know, I know that Jesus </a:t>
            </a:r>
            <a:r>
              <a:rPr lang="en-US" sz="1400" b="1" dirty="0" err="1" smtClean="0">
                <a:solidFill>
                  <a:srgbClr val="FF0000"/>
                </a:solidFill>
              </a:rPr>
              <a:t>liveth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And on the earth again shall stand;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I know, I know that life He </a:t>
            </a:r>
            <a:r>
              <a:rPr lang="en-US" sz="1400" b="1" dirty="0" err="1" smtClean="0">
                <a:solidFill>
                  <a:srgbClr val="FF0000"/>
                </a:solidFill>
              </a:rPr>
              <a:t>giveth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That grace and power are in His hand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2</a:t>
            </a:r>
            <a:r>
              <a:rPr lang="en-US" sz="1400" b="1" dirty="0" smtClean="0">
                <a:solidFill>
                  <a:schemeClr val="bg1"/>
                </a:solidFill>
              </a:rPr>
              <a:t>. I know His promise never 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faileth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The word He speaks, it cannot die;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Tho</a:t>
            </a:r>
            <a:r>
              <a:rPr lang="en-US" sz="1400" b="1" dirty="0" smtClean="0">
                <a:solidFill>
                  <a:schemeClr val="bg1"/>
                </a:solidFill>
              </a:rPr>
              <a:t>' cruel death my flesh </a:t>
            </a:r>
            <a:r>
              <a:rPr lang="en-US" sz="1400" b="1" dirty="0" err="1" smtClean="0">
                <a:solidFill>
                  <a:schemeClr val="bg1"/>
                </a:solidFill>
              </a:rPr>
              <a:t>assaileth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Yet I shall see Him by and by.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3. I know my mansion He </a:t>
            </a:r>
            <a:r>
              <a:rPr lang="en-US" sz="1400" b="1" dirty="0" err="1" smtClean="0">
                <a:solidFill>
                  <a:schemeClr val="bg1"/>
                </a:solidFill>
              </a:rPr>
              <a:t>prepareth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That </a:t>
            </a:r>
            <a:r>
              <a:rPr lang="en-US" sz="1400" b="1" dirty="0" smtClean="0">
                <a:solidFill>
                  <a:schemeClr val="bg1"/>
                </a:solidFill>
              </a:rPr>
              <a:t> where </a:t>
            </a:r>
            <a:r>
              <a:rPr lang="en-US" sz="1400" b="1" dirty="0" smtClean="0">
                <a:solidFill>
                  <a:schemeClr val="bg1"/>
                </a:solidFill>
              </a:rPr>
              <a:t>He is there I may be;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Oh, wondrous thought, for me He </a:t>
            </a:r>
            <a:r>
              <a:rPr lang="en-US" sz="1400" b="1" dirty="0" err="1" smtClean="0">
                <a:solidFill>
                  <a:schemeClr val="bg1"/>
                </a:solidFill>
              </a:rPr>
              <a:t>careth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And He at last will come for me.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143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 Know that My Redeemer Liveth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Know that My Redeemer Liveth </dc:title>
  <dc:creator>FRONT</dc:creator>
  <cp:lastModifiedBy>FRONT</cp:lastModifiedBy>
  <cp:revision>7</cp:revision>
  <dcterms:created xsi:type="dcterms:W3CDTF">2024-03-18T22:16:00Z</dcterms:created>
  <dcterms:modified xsi:type="dcterms:W3CDTF">2024-03-19T14:57:20Z</dcterms:modified>
</cp:coreProperties>
</file>