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24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FEEC-E37D-4370-844A-705AE0DF5E6B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8D38-6B8C-4E1D-AFA6-90B744857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FEEC-E37D-4370-844A-705AE0DF5E6B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8D38-6B8C-4E1D-AFA6-90B744857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FEEC-E37D-4370-844A-705AE0DF5E6B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8D38-6B8C-4E1D-AFA6-90B744857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FEEC-E37D-4370-844A-705AE0DF5E6B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8D38-6B8C-4E1D-AFA6-90B744857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FEEC-E37D-4370-844A-705AE0DF5E6B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8D38-6B8C-4E1D-AFA6-90B744857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FEEC-E37D-4370-844A-705AE0DF5E6B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8D38-6B8C-4E1D-AFA6-90B744857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FEEC-E37D-4370-844A-705AE0DF5E6B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8D38-6B8C-4E1D-AFA6-90B744857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FEEC-E37D-4370-844A-705AE0DF5E6B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8D38-6B8C-4E1D-AFA6-90B744857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FEEC-E37D-4370-844A-705AE0DF5E6B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8D38-6B8C-4E1D-AFA6-90B744857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FEEC-E37D-4370-844A-705AE0DF5E6B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8D38-6B8C-4E1D-AFA6-90B744857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FEEC-E37D-4370-844A-705AE0DF5E6B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8D38-6B8C-4E1D-AFA6-90B744857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DFEEC-E37D-4370-844A-705AE0DF5E6B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38D38-6B8C-4E1D-AFA6-90B744857A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allelujah, He is risen1.jpg"/>
          <p:cNvPicPr>
            <a:picLocks noChangeAspect="1"/>
          </p:cNvPicPr>
          <p:nvPr userDrawn="1"/>
        </p:nvPicPr>
        <p:blipFill>
          <a:blip r:embed="rId14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Hallelujah, He is risen piano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52399"/>
            <a:ext cx="7010400" cy="609601"/>
          </a:xfrm>
        </p:spPr>
        <p:txBody>
          <a:bodyPr>
            <a:normAutofit fontScale="90000"/>
          </a:bodyPr>
          <a:lstStyle/>
          <a:p>
            <a:r>
              <a:rPr lang="de-DE" sz="4000" b="1" dirty="0" smtClean="0"/>
              <a:t>Halleluja, auferstanden ist der Herr!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24200"/>
            <a:ext cx="6781800" cy="31242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Halleluja, auferstanden ist der Herr, der starke Held!</a:t>
            </a:r>
          </a:p>
          <a:p>
            <a:pPr algn="l"/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Er entstieg des Grabes Banden, hat des Feindes Macht gefällt.</a:t>
            </a:r>
          </a:p>
          <a:p>
            <a:pPr algn="l"/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Auferstanden ist mein Jesus, preiset ihn in aller Welt!</a:t>
            </a:r>
          </a:p>
          <a:p>
            <a:pPr algn="l"/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Auferstanden ist mein Jesus, preiset ihn in aller Welt!</a:t>
            </a:r>
          </a:p>
          <a:p>
            <a:pPr algn="l"/>
            <a:endParaRPr lang="de-DE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de-DE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Halleluja, auferstanden ist der Herr, der unser Haupt!</a:t>
            </a:r>
          </a:p>
          <a:p>
            <a:pPr algn="l"/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Und nun sendet er den Tröster Jeglichem, der an Ihn glaubt.</a:t>
            </a:r>
          </a:p>
          <a:p>
            <a:pPr algn="l"/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Auferstanden ist mein Jesus, niemand ist, der Ihn mir raubt!</a:t>
            </a:r>
          </a:p>
          <a:p>
            <a:pPr algn="l"/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Auferstanden ist mein Jesus, niemand ist, der Ihn mir raubt!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102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Halleluja, auferstanden ist der Herr!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Preis dem Auferstandenen</dc:title>
  <dc:creator>FRONT</dc:creator>
  <cp:lastModifiedBy>FRONT</cp:lastModifiedBy>
  <cp:revision>6</cp:revision>
  <dcterms:created xsi:type="dcterms:W3CDTF">2024-03-22T15:52:55Z</dcterms:created>
  <dcterms:modified xsi:type="dcterms:W3CDTF">2024-03-28T18:55:19Z</dcterms:modified>
</cp:coreProperties>
</file>