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83EB-B7F2-4153-B1C2-9AE877361E5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1EC0-33AC-4579-9697-5A24FC3D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83EB-B7F2-4153-B1C2-9AE877361E5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1EC0-33AC-4579-9697-5A24FC3D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83EB-B7F2-4153-B1C2-9AE877361E5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1EC0-33AC-4579-9697-5A24FC3D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83EB-B7F2-4153-B1C2-9AE877361E5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1EC0-33AC-4579-9697-5A24FC3D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83EB-B7F2-4153-B1C2-9AE877361E5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1EC0-33AC-4579-9697-5A24FC3D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83EB-B7F2-4153-B1C2-9AE877361E5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1EC0-33AC-4579-9697-5A24FC3D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83EB-B7F2-4153-B1C2-9AE877361E5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1EC0-33AC-4579-9697-5A24FC3D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83EB-B7F2-4153-B1C2-9AE877361E5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1EC0-33AC-4579-9697-5A24FC3D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83EB-B7F2-4153-B1C2-9AE877361E5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1EC0-33AC-4579-9697-5A24FC3D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83EB-B7F2-4153-B1C2-9AE877361E5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1EC0-33AC-4579-9697-5A24FC3D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83EB-B7F2-4153-B1C2-9AE877361E5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1EC0-33AC-4579-9697-5A24FC3D2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D83EB-B7F2-4153-B1C2-9AE877361E5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A1EC0-33AC-4579-9697-5A24FC3D29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allelujah, He is risen1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Haleluya! Kristus Bangk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52399"/>
            <a:ext cx="5638800" cy="53340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Haleluya</a:t>
            </a:r>
            <a:r>
              <a:rPr lang="en-US" b="1" dirty="0" smtClean="0"/>
              <a:t>! </a:t>
            </a:r>
            <a:r>
              <a:rPr lang="en-US" b="1" dirty="0" err="1" smtClean="0"/>
              <a:t>Kristus</a:t>
            </a:r>
            <a:r>
              <a:rPr lang="en-US" b="1" dirty="0" smtClean="0"/>
              <a:t> </a:t>
            </a:r>
            <a:r>
              <a:rPr lang="en-US" b="1" dirty="0" err="1" smtClean="0"/>
              <a:t>Bangkit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5410200" cy="38100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1.Haleluya!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Kristus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bangkit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Tuhanku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Kristus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bangkit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Terlepas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mati-Nya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diwartakan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sang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malak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Haleluya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Kristus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bangkit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'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tuk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hidup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selamanya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Haleluya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Kristus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bangkit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'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tuk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hidup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selamanya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2.Haleluya!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Kristus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bangkit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Tuhanku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ditinggikan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mengutus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Roh'ul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Kudus,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jadi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Saksi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Penghibur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Haleluya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Kristus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bangkit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sandar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dibenarkan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Haleluya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Kristus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bangkit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sandar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dibenarkan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3.Haleluya!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Kristus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bangkit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kuasa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maut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pun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lenyaplah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lah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Hidup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Kebangkitan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k'lak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'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bertakhta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pula.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Haleluya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Kristus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bangkit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k'lak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'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bertakhta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pula,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Haleluya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Kristus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bangkit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k'lak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'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bertakhta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pula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118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Haleluya! Kristus Bangkit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Haleluya! Kristus Bangkit</dc:title>
  <dc:creator>FRONT</dc:creator>
  <cp:lastModifiedBy>FRONT</cp:lastModifiedBy>
  <cp:revision>7</cp:revision>
  <dcterms:created xsi:type="dcterms:W3CDTF">2024-03-22T17:58:12Z</dcterms:created>
  <dcterms:modified xsi:type="dcterms:W3CDTF">2024-03-28T18:44:30Z</dcterms:modified>
</cp:coreProperties>
</file>