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04C87-8687-4735-947C-E43A233ED51A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A3914-6147-478C-B7CF-A0B96A8C63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üte von G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Güte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von </a:t>
            </a:r>
            <a:r>
              <a:rPr lang="en-US" b="1" dirty="0" err="1">
                <a:solidFill>
                  <a:schemeClr val="bg1"/>
                </a:solidFill>
              </a:rPr>
              <a:t>Gott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762000"/>
            <a:ext cx="4876800" cy="457200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Ich lieb dich, </a:t>
            </a:r>
            <a:r>
              <a:rPr lang="de-DE" sz="1400" b="1" dirty="0" smtClean="0">
                <a:solidFill>
                  <a:schemeClr val="bg1"/>
                </a:solidFill>
              </a:rPr>
              <a:t>Herr  Nie </a:t>
            </a:r>
            <a:r>
              <a:rPr lang="de-DE" sz="1400" b="1" dirty="0" smtClean="0">
                <a:solidFill>
                  <a:schemeClr val="bg1"/>
                </a:solidFill>
              </a:rPr>
              <a:t>verlässt mich deine Gnade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Jeden </a:t>
            </a:r>
            <a:r>
              <a:rPr lang="de-DE" sz="1400" b="1" dirty="0" smtClean="0">
                <a:solidFill>
                  <a:schemeClr val="bg1"/>
                </a:solidFill>
              </a:rPr>
              <a:t>Tag  Hältst </a:t>
            </a:r>
            <a:r>
              <a:rPr lang="de-DE" sz="1400" b="1" dirty="0" smtClean="0">
                <a:solidFill>
                  <a:schemeClr val="bg1"/>
                </a:solidFill>
              </a:rPr>
              <a:t>du mich in der Hand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Vom Moment wenn ich </a:t>
            </a:r>
            <a:r>
              <a:rPr lang="de-DE" sz="1400" b="1" dirty="0" smtClean="0">
                <a:solidFill>
                  <a:schemeClr val="bg1"/>
                </a:solidFill>
              </a:rPr>
              <a:t>erwache  Bis </a:t>
            </a:r>
            <a:r>
              <a:rPr lang="de-DE" sz="1400" b="1" dirty="0" smtClean="0">
                <a:solidFill>
                  <a:schemeClr val="bg1"/>
                </a:solidFill>
              </a:rPr>
              <a:t>ich mich schlafen leg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Sing ich von deiner Güte, mein Gott</a:t>
            </a:r>
          </a:p>
          <a:p>
            <a:pPr algn="l"/>
            <a:endParaRPr lang="de-DE" sz="14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Mein ganzes Leben warst du treu, Herr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Mein ganzes Leben warst du so, so gut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Solang ich kann, so lang ich atme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Sing ich von deiner Güte, mein Gott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Ich lieb dein </a:t>
            </a:r>
            <a:r>
              <a:rPr lang="de-DE" sz="1400" b="1" dirty="0" smtClean="0">
                <a:solidFill>
                  <a:schemeClr val="bg1"/>
                </a:solidFill>
              </a:rPr>
              <a:t>Wort  Du </a:t>
            </a:r>
            <a:r>
              <a:rPr lang="de-DE" sz="1400" b="1" dirty="0" smtClean="0">
                <a:solidFill>
                  <a:schemeClr val="bg1"/>
                </a:solidFill>
              </a:rPr>
              <a:t>führst mich auch durch das Feuer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In tiefster </a:t>
            </a:r>
            <a:r>
              <a:rPr lang="de-DE" sz="1400" b="1" dirty="0" smtClean="0">
                <a:solidFill>
                  <a:schemeClr val="bg1"/>
                </a:solidFill>
              </a:rPr>
              <a:t>Nacht Bist </a:t>
            </a:r>
            <a:r>
              <a:rPr lang="de-DE" sz="1400" b="1" dirty="0" smtClean="0">
                <a:solidFill>
                  <a:schemeClr val="bg1"/>
                </a:solidFill>
              </a:rPr>
              <a:t>du nah wie kein andrer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Ich kenne dich als </a:t>
            </a:r>
            <a:r>
              <a:rPr lang="de-DE" sz="1400" b="1" dirty="0" smtClean="0">
                <a:solidFill>
                  <a:schemeClr val="bg1"/>
                </a:solidFill>
              </a:rPr>
              <a:t>Vater Ich </a:t>
            </a:r>
            <a:r>
              <a:rPr lang="de-DE" sz="1400" b="1" dirty="0" smtClean="0">
                <a:solidFill>
                  <a:schemeClr val="bg1"/>
                </a:solidFill>
              </a:rPr>
              <a:t>kenne dich als Freund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Ich leb´ in deiner Güte, mein Gott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Deine Güte, sie jagt mir </a:t>
            </a:r>
            <a:r>
              <a:rPr lang="de-DE" sz="1400" b="1" dirty="0" smtClean="0">
                <a:solidFill>
                  <a:schemeClr val="bg1"/>
                </a:solidFill>
              </a:rPr>
              <a:t>nach  Sie </a:t>
            </a:r>
            <a:r>
              <a:rPr lang="de-DE" sz="1400" b="1" dirty="0" smtClean="0">
                <a:solidFill>
                  <a:schemeClr val="bg1"/>
                </a:solidFill>
              </a:rPr>
              <a:t>jagt mir immer nach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Deine Güte, sie jagt mir </a:t>
            </a:r>
            <a:r>
              <a:rPr lang="de-DE" sz="1400" b="1" dirty="0" smtClean="0">
                <a:solidFill>
                  <a:schemeClr val="bg1"/>
                </a:solidFill>
              </a:rPr>
              <a:t>nach  Sie </a:t>
            </a:r>
            <a:r>
              <a:rPr lang="de-DE" sz="1400" b="1" dirty="0" smtClean="0">
                <a:solidFill>
                  <a:schemeClr val="bg1"/>
                </a:solidFill>
              </a:rPr>
              <a:t>jagt mir immer nach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Alles was ich </a:t>
            </a:r>
            <a:r>
              <a:rPr lang="de-DE" sz="1400" b="1" dirty="0" smtClean="0">
                <a:solidFill>
                  <a:schemeClr val="bg1"/>
                </a:solidFill>
              </a:rPr>
              <a:t>bin  Leg </a:t>
            </a:r>
            <a:r>
              <a:rPr lang="de-DE" sz="1400" b="1" dirty="0" smtClean="0">
                <a:solidFill>
                  <a:schemeClr val="bg1"/>
                </a:solidFill>
              </a:rPr>
              <a:t>ich vor dich </a:t>
            </a:r>
            <a:r>
              <a:rPr lang="de-DE" sz="1400" b="1" dirty="0" smtClean="0">
                <a:solidFill>
                  <a:schemeClr val="bg1"/>
                </a:solidFill>
              </a:rPr>
              <a:t>hin Ich </a:t>
            </a:r>
            <a:r>
              <a:rPr lang="de-DE" sz="1400" b="1" dirty="0" smtClean="0">
                <a:solidFill>
                  <a:schemeClr val="bg1"/>
                </a:solidFill>
              </a:rPr>
              <a:t>gebe alles </a:t>
            </a:r>
            <a:r>
              <a:rPr lang="de-DE" sz="1400" b="1" dirty="0" smtClean="0">
                <a:solidFill>
                  <a:schemeClr val="bg1"/>
                </a:solidFill>
              </a:rPr>
              <a:t>dir  </a:t>
            </a:r>
          </a:p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Deine </a:t>
            </a:r>
            <a:r>
              <a:rPr lang="de-DE" sz="1400" b="1" dirty="0" smtClean="0">
                <a:solidFill>
                  <a:schemeClr val="bg1"/>
                </a:solidFill>
              </a:rPr>
              <a:t>Güte, sie jagt mir </a:t>
            </a:r>
            <a:r>
              <a:rPr lang="de-DE" sz="1400" b="1" dirty="0" smtClean="0">
                <a:solidFill>
                  <a:schemeClr val="bg1"/>
                </a:solidFill>
              </a:rPr>
              <a:t>nach Sie </a:t>
            </a:r>
            <a:r>
              <a:rPr lang="de-DE" sz="1400" b="1" dirty="0" smtClean="0">
                <a:solidFill>
                  <a:schemeClr val="bg1"/>
                </a:solidFill>
              </a:rPr>
              <a:t>jagt mir immer nach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161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Güte von Gott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Güte von Gott </dc:title>
  <dc:creator>FRONT</dc:creator>
  <cp:lastModifiedBy>FRONT</cp:lastModifiedBy>
  <cp:revision>5</cp:revision>
  <dcterms:created xsi:type="dcterms:W3CDTF">2024-03-01T19:22:00Z</dcterms:created>
  <dcterms:modified xsi:type="dcterms:W3CDTF">2024-03-04T15:34:16Z</dcterms:modified>
</cp:coreProperties>
</file>