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89" d="100"/>
          <a:sy n="89" d="100"/>
        </p:scale>
        <p:origin x="-3108" y="-6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F2E7B-E6AC-4E61-96B6-CCE8EDC161E0}" type="datetimeFigureOut">
              <a:rPr lang="en-US" smtClean="0"/>
              <a:pPr/>
              <a:t>3/2/2024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A79C-EF2F-49C6-B1CC-AA47A5E612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F2E7B-E6AC-4E61-96B6-CCE8EDC161E0}" type="datetimeFigureOut">
              <a:rPr lang="en-US" smtClean="0"/>
              <a:pPr/>
              <a:t>3/2/2024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A79C-EF2F-49C6-B1CC-AA47A5E612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F2E7B-E6AC-4E61-96B6-CCE8EDC161E0}" type="datetimeFigureOut">
              <a:rPr lang="en-US" smtClean="0"/>
              <a:pPr/>
              <a:t>3/2/2024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A79C-EF2F-49C6-B1CC-AA47A5E612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F2E7B-E6AC-4E61-96B6-CCE8EDC161E0}" type="datetimeFigureOut">
              <a:rPr lang="en-US" smtClean="0"/>
              <a:pPr/>
              <a:t>3/2/2024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A79C-EF2F-49C6-B1CC-AA47A5E612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F2E7B-E6AC-4E61-96B6-CCE8EDC161E0}" type="datetimeFigureOut">
              <a:rPr lang="en-US" smtClean="0"/>
              <a:pPr/>
              <a:t>3/2/2024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A79C-EF2F-49C6-B1CC-AA47A5E612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F2E7B-E6AC-4E61-96B6-CCE8EDC161E0}" type="datetimeFigureOut">
              <a:rPr lang="en-US" smtClean="0"/>
              <a:pPr/>
              <a:t>3/2/2024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A79C-EF2F-49C6-B1CC-AA47A5E612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F2E7B-E6AC-4E61-96B6-CCE8EDC161E0}" type="datetimeFigureOut">
              <a:rPr lang="en-US" smtClean="0"/>
              <a:pPr/>
              <a:t>3/2/2024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A79C-EF2F-49C6-B1CC-AA47A5E612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F2E7B-E6AC-4E61-96B6-CCE8EDC161E0}" type="datetimeFigureOut">
              <a:rPr lang="en-US" smtClean="0"/>
              <a:pPr/>
              <a:t>3/2/2024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A79C-EF2F-49C6-B1CC-AA47A5E612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F2E7B-E6AC-4E61-96B6-CCE8EDC161E0}" type="datetimeFigureOut">
              <a:rPr lang="en-US" smtClean="0"/>
              <a:pPr/>
              <a:t>3/2/2024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A79C-EF2F-49C6-B1CC-AA47A5E612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F2E7B-E6AC-4E61-96B6-CCE8EDC161E0}" type="datetimeFigureOut">
              <a:rPr lang="en-US" smtClean="0"/>
              <a:pPr/>
              <a:t>3/2/2024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A79C-EF2F-49C6-B1CC-AA47A5E612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F2E7B-E6AC-4E61-96B6-CCE8EDC161E0}" type="datetimeFigureOut">
              <a:rPr lang="en-US" smtClean="0"/>
              <a:pPr/>
              <a:t>3/2/2024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A79C-EF2F-49C6-B1CC-AA47A5E612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F2E7B-E6AC-4E61-96B6-CCE8EDC161E0}" type="datetimeFigureOut">
              <a:rPr lang="en-US" smtClean="0"/>
              <a:pPr/>
              <a:t>3/2/2024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8AA79C-EF2F-49C6-B1CC-AA47A5E6122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odness Of God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oodness Of 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77093"/>
            <a:ext cx="4114800" cy="38100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>
                <a:solidFill>
                  <a:schemeClr val="bg1"/>
                </a:solidFill>
              </a:rPr>
              <a:t>Goodness </a:t>
            </a:r>
            <a:r>
              <a:rPr lang="en-US" b="1" dirty="0">
                <a:solidFill>
                  <a:schemeClr val="bg1"/>
                </a:solidFill>
              </a:rPr>
              <a:t>Of God</a:t>
            </a:r>
            <a:br>
              <a:rPr lang="en-US" b="1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05200" y="533400"/>
            <a:ext cx="5638800" cy="5029200"/>
          </a:xfrm>
        </p:spPr>
        <p:txBody>
          <a:bodyPr>
            <a:noAutofit/>
          </a:bodyPr>
          <a:lstStyle/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I </a:t>
            </a:r>
            <a:r>
              <a:rPr lang="en-US" sz="1400" b="1" dirty="0" smtClean="0">
                <a:solidFill>
                  <a:schemeClr val="bg1"/>
                </a:solidFill>
              </a:rPr>
              <a:t>love You Lord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Oh Your mercy never fails me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All my days 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I've been held in Your hands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From the moment that I wake up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Until I lay my head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I will sing of the goodness of God</a:t>
            </a:r>
          </a:p>
          <a:p>
            <a:pPr algn="l"/>
            <a:endParaRPr lang="en-US" sz="1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All my life You have been </a:t>
            </a:r>
            <a:r>
              <a:rPr lang="en-US" sz="1400" b="1" dirty="0" smtClean="0">
                <a:solidFill>
                  <a:srgbClr val="FF0000"/>
                </a:solidFill>
              </a:rPr>
              <a:t>faithful  All </a:t>
            </a:r>
            <a:r>
              <a:rPr lang="en-US" sz="1400" b="1" dirty="0" smtClean="0">
                <a:solidFill>
                  <a:srgbClr val="FF0000"/>
                </a:solidFill>
              </a:rPr>
              <a:t>my life You have been so, so good</a:t>
            </a: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With every breath that I am </a:t>
            </a:r>
            <a:r>
              <a:rPr lang="en-US" sz="1400" b="1" dirty="0" smtClean="0">
                <a:solidFill>
                  <a:srgbClr val="FF0000"/>
                </a:solidFill>
              </a:rPr>
              <a:t>able  I </a:t>
            </a:r>
            <a:r>
              <a:rPr lang="en-US" sz="1400" b="1" dirty="0" smtClean="0">
                <a:solidFill>
                  <a:srgbClr val="FF0000"/>
                </a:solidFill>
              </a:rPr>
              <a:t>will sing of the goodness of God</a:t>
            </a:r>
          </a:p>
          <a:p>
            <a:pPr algn="l"/>
            <a:endParaRPr lang="en-US" sz="1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I </a:t>
            </a:r>
            <a:r>
              <a:rPr lang="en-US" sz="1400" b="1" dirty="0" smtClean="0">
                <a:solidFill>
                  <a:schemeClr val="bg1"/>
                </a:solidFill>
              </a:rPr>
              <a:t>love Your voice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You have led me through the fire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In darkest nights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You are close like no other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I've known You as a father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I've known You as a friend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I have lived in the goodness of God</a:t>
            </a:r>
          </a:p>
          <a:p>
            <a:pPr algn="l"/>
            <a:endParaRPr lang="en-US" sz="1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Bridge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Your goodness is running after, it’s running after me 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Your goodness is running after, it’s running after me 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With my life laid down, I’m surrendered now, I give You everything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Your goodness is running after, it’s running after </a:t>
            </a:r>
            <a:r>
              <a:rPr lang="en-US" sz="1400" b="1" dirty="0" smtClean="0">
                <a:solidFill>
                  <a:schemeClr val="bg1"/>
                </a:solidFill>
              </a:rPr>
              <a:t>me</a:t>
            </a:r>
            <a:endParaRPr lang="en-US" sz="14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157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Goodness Of God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Goodness Of God </dc:title>
  <dc:creator>FRONT</dc:creator>
  <cp:lastModifiedBy>FRONT</cp:lastModifiedBy>
  <cp:revision>6</cp:revision>
  <dcterms:created xsi:type="dcterms:W3CDTF">2024-03-01T19:15:08Z</dcterms:created>
  <dcterms:modified xsi:type="dcterms:W3CDTF">2024-03-02T16:28:54Z</dcterms:modified>
</cp:coreProperties>
</file>