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6" d="100"/>
          <a:sy n="106" d="100"/>
        </p:scale>
        <p:origin x="-259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19EDA-B3FF-4B17-8D07-BB556F755E0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D988-3C6E-4EE6-B254-6E26987C88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edheid van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Goedheid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van </a:t>
            </a:r>
            <a:r>
              <a:rPr lang="en-US" b="1" dirty="0" smtClean="0">
                <a:solidFill>
                  <a:schemeClr val="bg1"/>
                </a:solidFill>
              </a:rPr>
              <a:t>God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430305"/>
            <a:ext cx="4038600" cy="4038600"/>
          </a:xfrm>
        </p:spPr>
        <p:txBody>
          <a:bodyPr>
            <a:noAutofit/>
          </a:bodyPr>
          <a:lstStyle/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Ik hou van U.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Uw genade blijft me dragen;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dag aan dag, in de palm van uw hand.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Van de morgen tot de avond,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als ik weer slapen ga,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zing ik steeds van de goedheid van God.</a:t>
            </a:r>
          </a:p>
          <a:p>
            <a:pPr algn="l"/>
            <a:endParaRPr lang="nl-NL" sz="10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Al heel mijn leven bent  U trouw, Heer.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Al heel mijn leven bent U goed, zo goed!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Zolang U adem aan mij geeft, Heer,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zing ik steeds van de goedheid van God.</a:t>
            </a:r>
          </a:p>
          <a:p>
            <a:pPr algn="l"/>
            <a:endParaRPr lang="nl-NL" sz="10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Uw zachte stem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leidde mij door al mijn dalen.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U was dichtbij, in mijn donkerste nacht.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Heer, ik ken U als een Vader.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Ik ken U als een vriend.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Ik leef met U, in de goedheid van God.</a:t>
            </a:r>
          </a:p>
          <a:p>
            <a:pPr algn="l"/>
            <a:endParaRPr lang="nl-NL" sz="10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Bridge 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Uw goedheid is altijd bij mij, is dag en nacht bij mij.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Uw goedheid is altijd bij mij, is dag en nacht bij mij.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Heel mijn hart en ziel leg ik voor U neer.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Ik geef U alles, Heer! </a:t>
            </a:r>
          </a:p>
          <a:p>
            <a:pPr algn="l"/>
            <a:r>
              <a:rPr lang="nl-NL" sz="1400" b="1" dirty="0" smtClean="0">
                <a:solidFill>
                  <a:schemeClr val="bg1"/>
                </a:solidFill>
              </a:rPr>
              <a:t>Uw goedheid is altijd bij mij, is dag en nacht bij mij.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192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Goedheid van God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Goedheid van God </dc:title>
  <dc:creator>FRONT</dc:creator>
  <cp:lastModifiedBy>FRONT</cp:lastModifiedBy>
  <cp:revision>8</cp:revision>
  <dcterms:created xsi:type="dcterms:W3CDTF">2024-03-01T19:25:28Z</dcterms:created>
  <dcterms:modified xsi:type="dcterms:W3CDTF">2024-03-23T19:26:35Z</dcterms:modified>
</cp:coreProperties>
</file>