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D5E63-3387-46A0-BBB8-7F53BD6A6836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C3032-F9A1-4288-ADFB-A9CD3F0860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deemed How I Love to Proclaim It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löst bin ich darf es wohl rü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1000"/>
            <a:ext cx="6705600" cy="609600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Erlöst bin ich darf es wohl rümen</a:t>
            </a:r>
            <a:endParaRPr lang="de-DE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8763000" cy="44196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Erlöst bin ich, darf es wohl rühmen,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erlöst durch des Heilandes Blut,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erlöst durch Sein ewges Erbarmen;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hab ich's bei Jesu so gut!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Erlöst, erlöst, erlöst durch des Heilandes Blut;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erlöst, erlöst, wie hab ich's bei Jesu so gut!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Erlöst bin ich, selig in Jesu;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finde nicht Worte dafür,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süß Seine himmlische Nähe,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groß Seine Liebe zu mir!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Stets denk ich an meinen Erlöser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innigstem, seligstem Drang;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wie mein Herz voll Seiner Liebe,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geht über mein Mund im Gesang!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Einst werd ich als König Ihn sehen!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Dienst ist schon hier meine Freud!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höret mein kindliches Flehen,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macht fest mich und siegreich im Streit!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Und hab ich dann treulich gekämpfet,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vollendet in Ihm meinen Lauf,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 Glauben ich Jesu gehalten,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nimmt Er mich gekrönt zu Sich auf!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180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Erlöst bin ich darf es wohl rümen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Erlöst bin ich darf es wohl rümen </dc:title>
  <dc:creator>FRONT</dc:creator>
  <cp:lastModifiedBy>FRONT</cp:lastModifiedBy>
  <cp:revision>6</cp:revision>
  <dcterms:created xsi:type="dcterms:W3CDTF">2024-03-12T21:23:15Z</dcterms:created>
  <dcterms:modified xsi:type="dcterms:W3CDTF">2024-03-13T14:04:15Z</dcterms:modified>
</cp:coreProperties>
</file>