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284D-7409-4C15-8FD2-F64E16EB0A5B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556A-826A-4A55-83BF-69F18BB560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284D-7409-4C15-8FD2-F64E16EB0A5B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556A-826A-4A55-83BF-69F18BB560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284D-7409-4C15-8FD2-F64E16EB0A5B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556A-826A-4A55-83BF-69F18BB560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284D-7409-4C15-8FD2-F64E16EB0A5B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556A-826A-4A55-83BF-69F18BB560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284D-7409-4C15-8FD2-F64E16EB0A5B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556A-826A-4A55-83BF-69F18BB560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284D-7409-4C15-8FD2-F64E16EB0A5B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556A-826A-4A55-83BF-69F18BB560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284D-7409-4C15-8FD2-F64E16EB0A5B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556A-826A-4A55-83BF-69F18BB560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284D-7409-4C15-8FD2-F64E16EB0A5B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556A-826A-4A55-83BF-69F18BB560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284D-7409-4C15-8FD2-F64E16EB0A5B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556A-826A-4A55-83BF-69F18BB560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284D-7409-4C15-8FD2-F64E16EB0A5B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556A-826A-4A55-83BF-69F18BB560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284D-7409-4C15-8FD2-F64E16EB0A5B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556A-826A-4A55-83BF-69F18BB560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4284D-7409-4C15-8FD2-F64E16EB0A5B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5556A-826A-4A55-83BF-69F18BB560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broć Bo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"/>
            <a:ext cx="3124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Dobroć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Boga</a:t>
            </a:r>
            <a:r>
              <a:rPr lang="en-US" b="1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609600"/>
            <a:ext cx="4495800" cy="4038600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Ja kocham Cię Twoja łaska nie zawodzi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W każdy dzień W dłoni swej trzymasz mnie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Od momentu, gdy się budzę Po najciemniejszą noc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Śpiewać chcę O dobroci Twej pieśń</a:t>
            </a:r>
          </a:p>
          <a:p>
            <a:pPr algn="l"/>
            <a:endParaRPr lang="pl-PL" sz="10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Refren: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Panie mój, Ty jesteś wierny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Panie mój, Ty jesteś tak dobry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I całym sobą, każdym tchnieniem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Śpiewać chcę o dobroci Twej pieśń</a:t>
            </a:r>
          </a:p>
          <a:p>
            <a:pPr algn="l"/>
            <a:endParaRPr lang="pl-PL" sz="10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Ja znam Twój głos Ty prowadzisz mnie przez ogień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Gdy wokół mrok, Czuję, że jesteś przy mnie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Ty jesteś moim Ojcem I przyjacielem mym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Dobroć Twa zawsze otacza mnie</a:t>
            </a:r>
          </a:p>
          <a:p>
            <a:pPr algn="l"/>
            <a:endParaRPr lang="pl-PL" sz="10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Bridge: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Twa dobroć otacza mnie, otacza zawsze mnie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Twa dobroć otacza mnie, otacza zawsze mnie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Życie moje weź Ja poddaję się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Oddaję wszystko Ci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Twa dobroć otacza mnie, otacza zawsze </a:t>
            </a:r>
            <a:r>
              <a:rPr lang="pl-PL" sz="1600" b="1" dirty="0" smtClean="0">
                <a:solidFill>
                  <a:schemeClr val="bg1"/>
                </a:solidFill>
              </a:rPr>
              <a:t>mnie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125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Dobroć Boga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Dobroć Boga  polish</dc:title>
  <dc:creator>FRONT</dc:creator>
  <cp:lastModifiedBy>FRONT</cp:lastModifiedBy>
  <cp:revision>7</cp:revision>
  <dcterms:created xsi:type="dcterms:W3CDTF">2024-03-01T19:30:27Z</dcterms:created>
  <dcterms:modified xsi:type="dcterms:W3CDTF">2024-03-31T19:42:14Z</dcterms:modified>
</cp:coreProperties>
</file>