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5" d="100"/>
          <a:sy n="95" d="100"/>
        </p:scale>
        <p:origin x="-292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533B9-AFE4-498C-B390-DF9138D8F33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B4B7E-FA44-41AE-901F-72F3CEE79D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 God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2743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Din </a:t>
            </a:r>
            <a:r>
              <a:rPr lang="en-US" b="1" dirty="0" err="1" smtClean="0">
                <a:solidFill>
                  <a:schemeClr val="bg1"/>
                </a:solidFill>
              </a:rPr>
              <a:t>Godhet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457200"/>
            <a:ext cx="4038600" cy="41148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Jag älskar Dig, för Din nåd ska aldrig svika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Alla dar, är jag buren i Din hand.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Från den stunden när jag vaknar,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tills jag lägger mig igen,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vill jag sjunga om Din godhet, min Gud.</a:t>
            </a:r>
          </a:p>
          <a:p>
            <a:pPr algn="l"/>
            <a:endParaRPr lang="sv-SE" sz="10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Du har alltid varit trofast,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Du har alltid varit god, så god.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Så länge jag har kraft att andas,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ska jag sjunga om Din godhet, min Gud.</a:t>
            </a:r>
          </a:p>
          <a:p>
            <a:pPr algn="l"/>
            <a:endParaRPr lang="sv-SE" sz="10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Din milda röst, den har lett mig genom elden.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När natten föll var Du ändå alltid nära.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Du är min gode Fader, Du är min bästa vän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och jag har levt i Din godhet, min Gud</a:t>
            </a:r>
          </a:p>
          <a:p>
            <a:pPr algn="l"/>
            <a:endParaRPr lang="sv-SE" sz="10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Din godhet ska följa mig, ska följa efter mig.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Din godhet ska följa mig, ska följa efter mig.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Med allt jag är och med allt jag har,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mitt liv ska ära Dig.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Din godhet ska följa mig, ska följa efter mig</a:t>
            </a:r>
            <a:r>
              <a:rPr lang="sv-SE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Din Godhet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 Godhet swedish</dc:title>
  <dc:creator>FRONT</dc:creator>
  <cp:lastModifiedBy>FRONT</cp:lastModifiedBy>
  <cp:revision>6</cp:revision>
  <dcterms:created xsi:type="dcterms:W3CDTF">2024-03-22T22:17:31Z</dcterms:created>
  <dcterms:modified xsi:type="dcterms:W3CDTF">2024-03-24T21:39:36Z</dcterms:modified>
</cp:coreProperties>
</file>