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5B1C6-2933-460C-8E8D-EE84C60E247D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A34AB-4007-454B-BC13-A6200EBCD9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-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schöne Oster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3841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schöne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Ostertag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648200" cy="4572000"/>
          </a:xfrm>
        </p:spPr>
        <p:txBody>
          <a:bodyPr>
            <a:noAutofit/>
          </a:bodyPr>
          <a:lstStyle/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1. Der schöne Ostertag! Ihr Menschen,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kommt ins Helle! Christ, der begraben lag,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brach heut aus seiner Zelle.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Wär vorm Gefängnis noch der schwere Stein vorhanden,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so glaubten wir umsonst.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Doch nun ist er erstanden,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erstanden, erstanden, erstanden.</a:t>
            </a:r>
          </a:p>
          <a:p>
            <a:pPr algn="l"/>
            <a:endParaRPr lang="de-DE" sz="15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2. Was euch auch niederwirft, Schuld, Krankheit,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Flut und Beben – er, den ihr lieben dürft,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trug euer Kreuz ins Leben.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Läg er noch immer, wo die Frauen ihn nicht fanden,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so kämpften wir umsonst.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Doch nun ist er erstanden,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erstanden, erstanden, erstanden.</a:t>
            </a:r>
          </a:p>
          <a:p>
            <a:pPr algn="l"/>
            <a:endParaRPr lang="de-DE" sz="15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3. Muss ich von hier nach dort – er hat den Weg erlitten.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Der Fluss reißt mich nicht fort,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seit Jesus ihn durchschritten.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Wär er geblieben, wo des Todes Wellen branden,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so hofften wir umsonst.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Doch nun ist er erstanden, </a:t>
            </a:r>
          </a:p>
          <a:p>
            <a:pPr algn="l"/>
            <a:r>
              <a:rPr lang="de-DE" sz="1500" b="1" dirty="0" smtClean="0">
                <a:solidFill>
                  <a:schemeClr val="bg1"/>
                </a:solidFill>
              </a:rPr>
              <a:t>erstanden, erstanden, erstanden</a:t>
            </a:r>
            <a:r>
              <a:rPr lang="de-DE" sz="1500" b="1" dirty="0" smtClean="0">
                <a:solidFill>
                  <a:schemeClr val="bg1"/>
                </a:solidFill>
              </a:rPr>
              <a:t>.</a:t>
            </a:r>
            <a:endParaRPr lang="de-DE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165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schöne Ostertag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schöne Ostertag</dc:title>
  <dc:creator>FRONT</dc:creator>
  <cp:lastModifiedBy>FRONT</cp:lastModifiedBy>
  <cp:revision>10</cp:revision>
  <dcterms:created xsi:type="dcterms:W3CDTF">2024-03-06T17:45:17Z</dcterms:created>
  <dcterms:modified xsi:type="dcterms:W3CDTF">2024-03-30T15:50:41Z</dcterms:modified>
</cp:coreProperties>
</file>