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99C4-3CB6-4516-A8EE-710D77A3CA2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2D405-8F1A-4ED3-891C-F46EDD40FC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ivathin puthra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500042"/>
            <a:ext cx="4786346" cy="6429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Daivathin</a:t>
            </a:r>
            <a:r>
              <a:rPr lang="en-US" b="1" dirty="0" smtClean="0"/>
              <a:t> </a:t>
            </a:r>
            <a:r>
              <a:rPr lang="en-US" b="1" dirty="0" err="1" smtClean="0"/>
              <a:t>puthranam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42844" y="2357430"/>
            <a:ext cx="10001288" cy="48320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ml-IN" sz="1200" b="1" dirty="0" smtClean="0"/>
              <a:t>ദൈവത്തിന്‍ പുത്രനാം യേശു ഭൂജാതനായി</a:t>
            </a:r>
          </a:p>
          <a:p>
            <a:r>
              <a:rPr lang="ml-IN" sz="1200" b="1" dirty="0" smtClean="0"/>
              <a:t>സ്നേഹിപ്പാന്‍ ക്ഷമിപ്പാന്‍ സൌഖ്യം നല്‍കീടുവാന്‍</a:t>
            </a:r>
          </a:p>
          <a:p>
            <a:r>
              <a:rPr lang="ml-IN" sz="1200" b="1" dirty="0" smtClean="0"/>
              <a:t>ജീവിച്ചു മരിച്ചവന്‍ എന്നെ രക്ഷിപ്പനായ്</a:t>
            </a:r>
          </a:p>
          <a:p>
            <a:r>
              <a:rPr lang="ml-IN" sz="1200" b="1" dirty="0" smtClean="0"/>
              <a:t>ഇന്നും ജീവിക്കുന്നവന്‍ എന്നെ കരുതാന്‍</a:t>
            </a:r>
          </a:p>
          <a:p>
            <a:endParaRPr lang="en-US" sz="1200" b="1" dirty="0" smtClean="0"/>
          </a:p>
          <a:p>
            <a:endParaRPr lang="ml-IN" sz="1200" b="1" dirty="0" smtClean="0"/>
          </a:p>
          <a:p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ml-IN" sz="1200" b="1" dirty="0" smtClean="0">
                <a:solidFill>
                  <a:srgbClr val="FF0000"/>
                </a:solidFill>
              </a:rPr>
              <a:t>താന്‍ വാഴ്കയാല്‍ ആകുലമില്ല 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r>
              <a:rPr lang="ml-IN" sz="1200" b="1" dirty="0" smtClean="0">
                <a:solidFill>
                  <a:srgbClr val="FF0000"/>
                </a:solidFill>
              </a:rPr>
              <a:t>നാളെയെന്നു ഭീതിയില്ല</a:t>
            </a:r>
          </a:p>
          <a:p>
            <a:r>
              <a:rPr lang="ml-IN" sz="1200" b="1" dirty="0" smtClean="0">
                <a:solidFill>
                  <a:srgbClr val="FF0000"/>
                </a:solidFill>
              </a:rPr>
              <a:t>ഭാവിയെല്ലാം തന്‍കയ്യിലെന്നോര്‍ത്താല്‍</a:t>
            </a:r>
          </a:p>
          <a:p>
            <a:r>
              <a:rPr lang="ml-IN" sz="1200" b="1" dirty="0" smtClean="0">
                <a:solidFill>
                  <a:srgbClr val="FF0000"/>
                </a:solidFill>
              </a:rPr>
              <a:t>ഹാ എത്ര ധന്യമേ ഈ ലോക ജീവിതം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ml-IN" sz="1200" b="1" dirty="0" smtClean="0"/>
              <a:t>ആധിവേണ്ട ആശ്രയമേകാന്‍</a:t>
            </a:r>
          </a:p>
          <a:p>
            <a:r>
              <a:rPr lang="ml-IN" sz="1200" b="1" dirty="0" smtClean="0"/>
              <a:t>തന്‍കരങ്ങള്‍ പിന്‍പിലുണ്ട്</a:t>
            </a:r>
          </a:p>
          <a:p>
            <a:r>
              <a:rPr lang="ml-IN" sz="1200" b="1" dirty="0" smtClean="0"/>
              <a:t>തന്‍വഴികള്‍ സംപൂര്‍ണമല്ലോ</a:t>
            </a:r>
          </a:p>
          <a:p>
            <a:r>
              <a:rPr lang="ml-IN" sz="1200" b="1" dirty="0" smtClean="0"/>
              <a:t>ദോഷമായോന്നും താതന്‍ ചെയ്കയില്ലലോ.</a:t>
            </a:r>
          </a:p>
          <a:p>
            <a:endParaRPr lang="en-US" sz="1200" b="1" dirty="0" smtClean="0"/>
          </a:p>
          <a:p>
            <a:endParaRPr lang="ml-IN" sz="1200" b="1" dirty="0" smtClean="0"/>
          </a:p>
          <a:p>
            <a:r>
              <a:rPr lang="ml-IN" sz="1200" b="1" dirty="0" smtClean="0"/>
              <a:t>അനാഥനല്ല ഞാന്‍ ആശരന്നനല്ല ഞാന്‍</a:t>
            </a:r>
          </a:p>
          <a:p>
            <a:r>
              <a:rPr lang="ml-IN" sz="1200" b="1" dirty="0" smtClean="0"/>
              <a:t>അവകാശിയാണ് ഞാന്‍ പരദേശിയാണ് ഞാന്‍</a:t>
            </a:r>
          </a:p>
          <a:p>
            <a:r>
              <a:rPr lang="ml-IN" sz="1200" b="1" dirty="0" smtClean="0"/>
              <a:t>അത്യുന്നതന്‍ തന്‍ തിരുമാര്‍വില്‍</a:t>
            </a:r>
          </a:p>
          <a:p>
            <a:r>
              <a:rPr lang="ml-IN" sz="1200" b="1" dirty="0" smtClean="0"/>
              <a:t>നിത്യവും ചാരിടും ഞാനെന്നും മോധമായ്</a:t>
            </a:r>
            <a:r>
              <a:rPr lang="ml-IN" sz="1200" b="1" dirty="0" smtClean="0"/>
              <a:t>.</a:t>
            </a:r>
            <a:endParaRPr lang="en-US" sz="12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  <a:p>
            <a:r>
              <a:rPr lang="en-US" sz="1400" b="1" dirty="0" err="1" smtClean="0"/>
              <a:t>Daivathin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Puthranam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Yeshu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bhoojathanay</a:t>
            </a:r>
            <a:endParaRPr lang="en-US" sz="1400" b="1" dirty="0" smtClean="0"/>
          </a:p>
          <a:p>
            <a:r>
              <a:rPr lang="en-US" sz="1400" b="1" dirty="0" err="1" smtClean="0"/>
              <a:t>Snehippan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Kshamippan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soukhyam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nalkeeduvan</a:t>
            </a:r>
            <a:endParaRPr lang="en-US" sz="1400" b="1" dirty="0" smtClean="0"/>
          </a:p>
          <a:p>
            <a:r>
              <a:rPr lang="en-US" sz="1400" b="1" dirty="0" err="1" smtClean="0"/>
              <a:t>Jeevichu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marichavan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rakshippanay</a:t>
            </a:r>
            <a:endParaRPr lang="en-US" sz="1400" b="1" dirty="0" smtClean="0"/>
          </a:p>
          <a:p>
            <a:r>
              <a:rPr lang="en-US" sz="1400" b="1" dirty="0" err="1" smtClean="0"/>
              <a:t>Innum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jeevikkunnavan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karuthan</a:t>
            </a:r>
            <a:endParaRPr lang="en-US" sz="1400" b="1" dirty="0" smtClean="0"/>
          </a:p>
          <a:p>
            <a:endParaRPr lang="en-US" sz="1400" b="1" dirty="0" smtClean="0"/>
          </a:p>
          <a:p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Thaan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vazhkayal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aakulamilla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naleyennu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bheethiyilla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Bhaviyellam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thankayyilennorthal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Ha </a:t>
            </a:r>
            <a:r>
              <a:rPr lang="en-US" sz="1400" b="1" dirty="0" err="1" smtClean="0">
                <a:solidFill>
                  <a:srgbClr val="FF0000"/>
                </a:solidFill>
              </a:rPr>
              <a:t>etra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dhanyame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loka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jeevitham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endParaRPr lang="en-US" sz="1400" b="1" dirty="0" smtClean="0"/>
          </a:p>
          <a:p>
            <a:r>
              <a:rPr lang="en-US" sz="1400" b="1" dirty="0" err="1" smtClean="0"/>
              <a:t>Aadhivenda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aashrayamekan</a:t>
            </a:r>
            <a:endParaRPr lang="en-US" sz="1400" b="1" dirty="0" smtClean="0"/>
          </a:p>
          <a:p>
            <a:r>
              <a:rPr lang="en-US" sz="1400" b="1" dirty="0" err="1" smtClean="0"/>
              <a:t>Thankarangal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pimpilundu</a:t>
            </a:r>
            <a:endParaRPr lang="en-US" sz="1400" b="1" dirty="0" smtClean="0"/>
          </a:p>
          <a:p>
            <a:r>
              <a:rPr lang="en-US" sz="1400" b="1" dirty="0" err="1" smtClean="0"/>
              <a:t>Thanvazhikal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sampoornnamallo</a:t>
            </a:r>
            <a:endParaRPr lang="en-US" sz="1400" b="1" dirty="0" smtClean="0"/>
          </a:p>
          <a:p>
            <a:r>
              <a:rPr lang="en-US" sz="1400" b="1" dirty="0" err="1" smtClean="0"/>
              <a:t>Doshamayonnum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thathan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cheykayillallo</a:t>
            </a:r>
            <a:r>
              <a:rPr lang="en-US" sz="1400" b="1" dirty="0" smtClean="0"/>
              <a:t>. </a:t>
            </a:r>
          </a:p>
          <a:p>
            <a:endParaRPr lang="en-US" sz="1400" b="1" dirty="0" smtClean="0"/>
          </a:p>
          <a:p>
            <a:r>
              <a:rPr lang="en-US" sz="1400" b="1" dirty="0" err="1" smtClean="0"/>
              <a:t>Anadhanalla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njan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Ashrannanalla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njan</a:t>
            </a:r>
            <a:endParaRPr lang="en-US" sz="1400" b="1" dirty="0" smtClean="0"/>
          </a:p>
          <a:p>
            <a:r>
              <a:rPr lang="en-US" sz="1400" b="1" dirty="0" err="1" smtClean="0"/>
              <a:t>Aakashiyannu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njan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paradeshiyannu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njan</a:t>
            </a:r>
            <a:endParaRPr lang="en-US" sz="1400" b="1" dirty="0" smtClean="0"/>
          </a:p>
          <a:p>
            <a:r>
              <a:rPr lang="en-US" sz="1400" b="1" dirty="0" err="1" smtClean="0"/>
              <a:t>Athyunnathan</a:t>
            </a:r>
            <a:r>
              <a:rPr lang="en-US" sz="1400" b="1" dirty="0" smtClean="0"/>
              <a:t> than </a:t>
            </a:r>
            <a:r>
              <a:rPr lang="en-US" sz="1400" b="1" dirty="0" err="1" smtClean="0"/>
              <a:t>thirumarvil</a:t>
            </a:r>
            <a:endParaRPr lang="en-US" sz="1400" b="1" dirty="0" smtClean="0"/>
          </a:p>
          <a:p>
            <a:r>
              <a:rPr lang="en-US" sz="1400" b="1" dirty="0" err="1" smtClean="0"/>
              <a:t>Nithyavum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charidum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njanennum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modamay</a:t>
            </a:r>
            <a:r>
              <a:rPr lang="en-US" sz="1400" b="1" dirty="0" smtClean="0"/>
              <a:t>.</a:t>
            </a:r>
            <a:endParaRPr lang="en-US" sz="1400" b="1" dirty="0" smtClean="0"/>
          </a:p>
          <a:p>
            <a:endParaRPr lang="en-US" sz="1400" b="1" dirty="0" smtClean="0"/>
          </a:p>
          <a:p>
            <a:endParaRPr lang="en-US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112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Daivathin puthranam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Daivathin puthranam</dc:title>
  <dc:creator>mary</dc:creator>
  <cp:lastModifiedBy>FRONT</cp:lastModifiedBy>
  <cp:revision>10</cp:revision>
  <dcterms:created xsi:type="dcterms:W3CDTF">2019-11-20T15:03:11Z</dcterms:created>
  <dcterms:modified xsi:type="dcterms:W3CDTF">2024-03-09T14:29:44Z</dcterms:modified>
</cp:coreProperties>
</file>