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80FA8-FD5C-45AB-B5CC-538813359744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590F-7EBD-48FA-8493-C7800EA0AF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já ressuscit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76201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Cristo </a:t>
            </a:r>
            <a:r>
              <a:rPr lang="en-US" b="1" dirty="0" err="1" smtClean="0"/>
              <a:t>já</a:t>
            </a:r>
            <a:r>
              <a:rPr lang="en-US" b="1" dirty="0" smtClean="0"/>
              <a:t> </a:t>
            </a:r>
            <a:r>
              <a:rPr lang="en-US" b="1" dirty="0" err="1" smtClean="0"/>
              <a:t>ressuscitou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3581400" cy="4495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já ressuscitou, Aleluia!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a morte triunfou. Aleluia!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consumado está; Aleluia!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Salvação de graça dá. Aleluia!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Gratos hinos entoai; Aleluia!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Senhor Jesus honrai, Aleluia!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à morte quis baixar, Aleluia!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Pecadores pra salvar. Aleluia!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 vez na cruz sofreu; Aleluia!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 vez por nós morreu, Aleluia!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agora vivo está, Aleluia!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reinará. Aleluia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já ressuscitou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Já Ressuscitou PORTUGUSE</dc:title>
  <dc:creator>FRONT</dc:creator>
  <cp:lastModifiedBy>FRONT</cp:lastModifiedBy>
  <cp:revision>7</cp:revision>
  <dcterms:created xsi:type="dcterms:W3CDTF">2024-03-22T16:01:19Z</dcterms:created>
  <dcterms:modified xsi:type="dcterms:W3CDTF">2024-03-26T16:11:12Z</dcterms:modified>
</cp:coreProperties>
</file>