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FF12-220C-4B23-AE55-40386080A497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9BFBF-AC60-4E1E-8CD1-6165BBE4C4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deemed How I Love to Proclaim It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prado con sangre por Cr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Comprado </a:t>
            </a:r>
            <a:r>
              <a:rPr lang="es-ES" b="1" dirty="0"/>
              <a:t>con sangre por </a:t>
            </a:r>
            <a:r>
              <a:rPr lang="es-ES" b="1" dirty="0" err="1" smtClean="0"/>
              <a:t>Crist</a:t>
            </a:r>
            <a:r>
              <a:rPr lang="es-ES" b="1" dirty="0"/>
              <a:t/>
            </a:r>
            <a:br>
              <a:rPr lang="es-E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88575"/>
            <a:ext cx="3581400" cy="4343400"/>
          </a:xfrm>
        </p:spPr>
        <p:txBody>
          <a:bodyPr>
            <a:noAutofit/>
          </a:bodyPr>
          <a:lstStyle/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Comprado con sangre por Cristo,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gozo al cielo yo voy;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Librado por gracia infinita,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sé que su hijo yo soy.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Lo sé, lo sé, comprado con sangre yo soy;</a:t>
            </a:r>
          </a:p>
          <a:p>
            <a:pPr algn="l"/>
            <a:r>
              <a:rPr lang="es-ES" sz="1500" b="1" dirty="0" smtClean="0">
                <a:solidFill>
                  <a:srgbClr val="FF0000"/>
                </a:solidFill>
              </a:rPr>
              <a:t>Lo sé, lo sé, con Cristo al cielo yo voy.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Soy libre de pena y culpa;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gozo él me hace sentir;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llena de gracia mi alma;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él es tan dulce vivir. 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En Cristo yo siempre medito,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nunca le puedo olvidar;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Callar sus favores no quiero;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 siempre a Jesús alabar. </a:t>
            </a:r>
          </a:p>
          <a:p>
            <a:pPr algn="l"/>
            <a:endParaRPr lang="es-ES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Yo sé que me espera corona,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cual a los fieles dará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Salvador en el cielo;</a:t>
            </a:r>
          </a:p>
          <a:p>
            <a:pPr algn="l"/>
            <a:r>
              <a:rPr lang="es-ES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 con él estará. 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138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Comprado con sangre por Crist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Comprado con sangre por Cristo </dc:title>
  <dc:creator>FRONT</dc:creator>
  <cp:lastModifiedBy>FRONT</cp:lastModifiedBy>
  <cp:revision>7</cp:revision>
  <dcterms:created xsi:type="dcterms:W3CDTF">2024-03-12T21:27:13Z</dcterms:created>
  <dcterms:modified xsi:type="dcterms:W3CDTF">2024-03-14T22:10:12Z</dcterms:modified>
</cp:coreProperties>
</file>